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11" r:id="rId5"/>
    <p:sldMasterId id="2147483712" r:id="rId6"/>
    <p:sldMasterId id="2147483713" r:id="rId7"/>
    <p:sldMasterId id="2147483714" r:id="rId8"/>
  </p:sldMasterIdLst>
  <p:notesMasterIdLst>
    <p:notesMasterId r:id="rId9"/>
  </p:notesMasterIdLst>
  <p:sldIdLst>
    <p:sldId id="256" r:id="rId10"/>
    <p:sldId id="257" r:id="rId11"/>
    <p:sldId id="258" r:id="rId12"/>
    <p:sldId id="259" r:id="rId13"/>
    <p:sldId id="260" r:id="rId14"/>
    <p:sldId id="261" r:id="rId15"/>
    <p:sldId id="262" r:id="rId16"/>
    <p:sldId id="263" r:id="rId17"/>
    <p:sldId id="264" r:id="rId18"/>
    <p:sldId id="265" r:id="rId19"/>
    <p:sldId id="266" r:id="rId20"/>
    <p:sldId id="267" r:id="rId21"/>
    <p:sldId id="268" r:id="rId22"/>
    <p:sldId id="269" r:id="rId23"/>
    <p:sldId id="270" r:id="rId24"/>
    <p:sldId id="271" r:id="rId25"/>
    <p:sldId id="272" r:id="rId26"/>
    <p:sldId id="273" r:id="rId27"/>
    <p:sldId id="274" r:id="rId28"/>
  </p:sldIdLst>
  <p:sldSz cy="5143500" cx="9144000"/>
  <p:notesSz cx="6858000" cy="9144000"/>
  <p:embeddedFontLst>
    <p:embeddedFont>
      <p:font typeface="Pacifico"/>
      <p:regular r:id="rId29"/>
    </p:embeddedFont>
    <p:embeddedFont>
      <p:font typeface="Helvetica Neue"/>
      <p:regular r:id="rId30"/>
      <p:bold r:id="rId31"/>
      <p:italic r:id="rId32"/>
      <p:boldItalic r:id="rId33"/>
    </p:embeddedFont>
    <p:embeddedFont>
      <p:font typeface="Helvetica Neue Light"/>
      <p:regular r:id="rId34"/>
      <p:bold r:id="rId35"/>
      <p:italic r:id="rId36"/>
      <p:boldItalic r:id="rId3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D785A747-269E-4AC5-83FC-73B2CDCFFABE}">
  <a:tblStyle styleId="{D785A747-269E-4AC5-83FC-73B2CDCFFABE}"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1.xml"/><Relationship Id="rId22" Type="http://schemas.openxmlformats.org/officeDocument/2006/relationships/slide" Target="slides/slide13.xml"/><Relationship Id="rId21" Type="http://schemas.openxmlformats.org/officeDocument/2006/relationships/slide" Target="slides/slide12.xml"/><Relationship Id="rId24" Type="http://schemas.openxmlformats.org/officeDocument/2006/relationships/slide" Target="slides/slide15.xml"/><Relationship Id="rId23" Type="http://schemas.openxmlformats.org/officeDocument/2006/relationships/slide" Target="slides/slide14.xml"/><Relationship Id="rId1" Type="http://schemas.openxmlformats.org/officeDocument/2006/relationships/theme" Target="theme/theme4.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notesMaster" Target="notesMasters/notesMaster1.xml"/><Relationship Id="rId26" Type="http://schemas.openxmlformats.org/officeDocument/2006/relationships/slide" Target="slides/slide17.xml"/><Relationship Id="rId25" Type="http://schemas.openxmlformats.org/officeDocument/2006/relationships/slide" Target="slides/slide16.xml"/><Relationship Id="rId28" Type="http://schemas.openxmlformats.org/officeDocument/2006/relationships/slide" Target="slides/slide19.xml"/><Relationship Id="rId27" Type="http://schemas.openxmlformats.org/officeDocument/2006/relationships/slide" Target="slides/slide18.xml"/><Relationship Id="rId5" Type="http://schemas.openxmlformats.org/officeDocument/2006/relationships/slideMaster" Target="slideMasters/slideMaster1.xml"/><Relationship Id="rId6" Type="http://schemas.openxmlformats.org/officeDocument/2006/relationships/slideMaster" Target="slideMasters/slideMaster2.xml"/><Relationship Id="rId29" Type="http://schemas.openxmlformats.org/officeDocument/2006/relationships/font" Target="fonts/Pacifico-regular.fntdata"/><Relationship Id="rId7" Type="http://schemas.openxmlformats.org/officeDocument/2006/relationships/slideMaster" Target="slideMasters/slideMaster3.xml"/><Relationship Id="rId8" Type="http://schemas.openxmlformats.org/officeDocument/2006/relationships/slideMaster" Target="slideMasters/slideMaster4.xml"/><Relationship Id="rId31" Type="http://schemas.openxmlformats.org/officeDocument/2006/relationships/font" Target="fonts/HelveticaNeue-bold.fntdata"/><Relationship Id="rId30" Type="http://schemas.openxmlformats.org/officeDocument/2006/relationships/font" Target="fonts/HelveticaNeue-regular.fntdata"/><Relationship Id="rId11" Type="http://schemas.openxmlformats.org/officeDocument/2006/relationships/slide" Target="slides/slide2.xml"/><Relationship Id="rId33" Type="http://schemas.openxmlformats.org/officeDocument/2006/relationships/font" Target="fonts/HelveticaNeue-boldItalic.fntdata"/><Relationship Id="rId10" Type="http://schemas.openxmlformats.org/officeDocument/2006/relationships/slide" Target="slides/slide1.xml"/><Relationship Id="rId32" Type="http://schemas.openxmlformats.org/officeDocument/2006/relationships/font" Target="fonts/HelveticaNeue-italic.fntdata"/><Relationship Id="rId13" Type="http://schemas.openxmlformats.org/officeDocument/2006/relationships/slide" Target="slides/slide4.xml"/><Relationship Id="rId35" Type="http://schemas.openxmlformats.org/officeDocument/2006/relationships/font" Target="fonts/HelveticaNeueLight-bold.fntdata"/><Relationship Id="rId12" Type="http://schemas.openxmlformats.org/officeDocument/2006/relationships/slide" Target="slides/slide3.xml"/><Relationship Id="rId34" Type="http://schemas.openxmlformats.org/officeDocument/2006/relationships/font" Target="fonts/HelveticaNeueLight-regular.fntdata"/><Relationship Id="rId15" Type="http://schemas.openxmlformats.org/officeDocument/2006/relationships/slide" Target="slides/slide6.xml"/><Relationship Id="rId37" Type="http://schemas.openxmlformats.org/officeDocument/2006/relationships/font" Target="fonts/HelveticaNeueLight-boldItalic.fntdata"/><Relationship Id="rId14" Type="http://schemas.openxmlformats.org/officeDocument/2006/relationships/slide" Target="slides/slide5.xml"/><Relationship Id="rId36" Type="http://schemas.openxmlformats.org/officeDocument/2006/relationships/font" Target="fonts/HelveticaNeueLight-italic.fntdata"/><Relationship Id="rId17" Type="http://schemas.openxmlformats.org/officeDocument/2006/relationships/slide" Target="slides/slide8.xml"/><Relationship Id="rId16" Type="http://schemas.openxmlformats.org/officeDocument/2006/relationships/slide" Target="slides/slide7.xml"/><Relationship Id="rId19" Type="http://schemas.openxmlformats.org/officeDocument/2006/relationships/slide" Target="slides/slide10.xml"/><Relationship Id="rId18"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8" name="Shape 688"/>
        <p:cNvGrpSpPr/>
        <p:nvPr/>
      </p:nvGrpSpPr>
      <p:grpSpPr>
        <a:xfrm>
          <a:off x="0" y="0"/>
          <a:ext cx="0" cy="0"/>
          <a:chOff x="0" y="0"/>
          <a:chExt cx="0" cy="0"/>
        </a:xfrm>
      </p:grpSpPr>
      <p:sp>
        <p:nvSpPr>
          <p:cNvPr id="689" name="Google Shape;689;g330bdb7cc3f_0_1187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0" name="Google Shape;690;g330bdb7cc3f_0_118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Helvetica Neue Light"/>
                <a:ea typeface="Helvetica Neue Light"/>
                <a:cs typeface="Helvetica Neue Light"/>
                <a:sym typeface="Helvetica Neue Light"/>
              </a:rPr>
              <a:t>Hi Tony,</a:t>
            </a:r>
            <a:endParaRPr>
              <a:latin typeface="Helvetica Neue Light"/>
              <a:ea typeface="Helvetica Neue Light"/>
              <a:cs typeface="Helvetica Neue Light"/>
              <a:sym typeface="Helvetica Neue Light"/>
            </a:endParaRPr>
          </a:p>
          <a:p>
            <a:pPr indent="0" lvl="0" marL="0" rtl="0" algn="l">
              <a:spcBef>
                <a:spcPts val="0"/>
              </a:spcBef>
              <a:spcAft>
                <a:spcPts val="0"/>
              </a:spcAft>
              <a:buNone/>
            </a:pPr>
            <a:r>
              <a:t/>
            </a:r>
            <a:endParaRPr>
              <a:latin typeface="Helvetica Neue Light"/>
              <a:ea typeface="Helvetica Neue Light"/>
              <a:cs typeface="Helvetica Neue Light"/>
              <a:sym typeface="Helvetica Neue Light"/>
            </a:endParaRPr>
          </a:p>
          <a:p>
            <a:pPr indent="0" lvl="0" marL="0" rtl="0" algn="l">
              <a:spcBef>
                <a:spcPts val="0"/>
              </a:spcBef>
              <a:spcAft>
                <a:spcPts val="0"/>
              </a:spcAft>
              <a:buNone/>
            </a:pPr>
            <a:r>
              <a:rPr lang="en">
                <a:latin typeface="Helvetica Neue Light"/>
                <a:ea typeface="Helvetica Neue Light"/>
                <a:cs typeface="Helvetica Neue Light"/>
                <a:sym typeface="Helvetica Neue Light"/>
              </a:rPr>
              <a:t>I’m Katie Peters, and I’m a Developer Advocate on the Engineering Productivity team within the newly created Platform Engineering &amp; Common Services organization. You approved the founding of our team last year and our continued expansion, and we know we come with some expensive assets. So we wanted to take this time to show you what we’ve done with your investment, and what we plan to continue doing. </a:t>
            </a:r>
            <a:endParaRPr>
              <a:latin typeface="Helvetica Neue Light"/>
              <a:ea typeface="Helvetica Neue Light"/>
              <a:cs typeface="Helvetica Neue Light"/>
              <a:sym typeface="Helvetica Neue Light"/>
            </a:endParaRPr>
          </a:p>
          <a:p>
            <a:pPr indent="0" lvl="0" marL="0" rtl="0" algn="l">
              <a:spcBef>
                <a:spcPts val="0"/>
              </a:spcBef>
              <a:spcAft>
                <a:spcPts val="0"/>
              </a:spcAft>
              <a:buNone/>
            </a:pPr>
            <a:r>
              <a:t/>
            </a:r>
            <a:endParaRPr>
              <a:latin typeface="Helvetica Neue Light"/>
              <a:ea typeface="Helvetica Neue Light"/>
              <a:cs typeface="Helvetica Neue Light"/>
              <a:sym typeface="Helvetica Neue Light"/>
            </a:endParaRPr>
          </a:p>
          <a:p>
            <a:pPr indent="0" lvl="0" marL="0" rtl="0" algn="l">
              <a:spcBef>
                <a:spcPts val="0"/>
              </a:spcBef>
              <a:spcAft>
                <a:spcPts val="0"/>
              </a:spcAft>
              <a:buNone/>
            </a:pPr>
            <a:r>
              <a:rPr lang="en">
                <a:latin typeface="Helvetica Neue Light"/>
                <a:ea typeface="Helvetica Neue Light"/>
                <a:cs typeface="Helvetica Neue Light"/>
                <a:sym typeface="Helvetica Neue Light"/>
              </a:rPr>
              <a:t>Our reason for being is to bring focus, flow, and joy to TELUS developers, which coincidentally also reduces costs and drives capital efficiency.  We believe that this mission is critical to our success as a global technology company. If we believe in our TELUS social purpose, it truly starts at home with enabling happiness at work. But besides the intrinsic value of helping humans be happy, happiness in the workplace makes good business sense. Happy humans are likelier to be more energized, more creative, and get more work done. Multiple studies have found that happy workers are more productive; 13% more productive, according to Oxford University.</a:t>
            </a:r>
            <a:endParaRPr>
              <a:latin typeface="Helvetica Neue Light"/>
              <a:ea typeface="Helvetica Neue Light"/>
              <a:cs typeface="Helvetica Neue Light"/>
              <a:sym typeface="Helvetica Neue Light"/>
            </a:endParaRPr>
          </a:p>
          <a:p>
            <a:pPr indent="0" lvl="0" marL="0" rtl="0" algn="l">
              <a:spcBef>
                <a:spcPts val="0"/>
              </a:spcBef>
              <a:spcAft>
                <a:spcPts val="0"/>
              </a:spcAft>
              <a:buNone/>
            </a:pPr>
            <a:r>
              <a:t/>
            </a:r>
            <a:endParaRPr>
              <a:latin typeface="Helvetica Neue Light"/>
              <a:ea typeface="Helvetica Neue Light"/>
              <a:cs typeface="Helvetica Neue Light"/>
              <a:sym typeface="Helvetica Neue Light"/>
            </a:endParaRPr>
          </a:p>
          <a:p>
            <a:pPr indent="0" lvl="0" marL="0" rtl="0" algn="l">
              <a:spcBef>
                <a:spcPts val="0"/>
              </a:spcBef>
              <a:spcAft>
                <a:spcPts val="0"/>
              </a:spcAft>
              <a:buNone/>
            </a:pPr>
            <a:r>
              <a:rPr lang="en">
                <a:latin typeface="Helvetica Neue Light"/>
                <a:ea typeface="Helvetica Neue Light"/>
                <a:cs typeface="Helvetica Neue Light"/>
                <a:sym typeface="Helvetica Neue Light"/>
              </a:rPr>
              <a:t>We already have a winning culture in terms of flexibility, work-life balance, social and environmental purpose, equity and a respectful workplace, and purposeful, impactful work. But we routinely hear in pulse-check results in CDO that our developers have to go through too many painful and unclear processes to get their work done. This impedes their productivity, but it also seriously impacts their happiness at work. This likewise impedes our ability to recruit and retain digital talent.</a:t>
            </a:r>
            <a:endParaRPr>
              <a:latin typeface="Helvetica Neue Light"/>
              <a:ea typeface="Helvetica Neue Light"/>
              <a:cs typeface="Helvetica Neue Light"/>
              <a:sym typeface="Helvetica Neue Light"/>
            </a:endParaRPr>
          </a:p>
          <a:p>
            <a:pPr indent="0" lvl="0" marL="0" rtl="0" algn="l">
              <a:spcBef>
                <a:spcPts val="0"/>
              </a:spcBef>
              <a:spcAft>
                <a:spcPts val="0"/>
              </a:spcAft>
              <a:buNone/>
            </a:pPr>
            <a:r>
              <a:t/>
            </a:r>
            <a:endParaRPr>
              <a:latin typeface="Helvetica Neue Light"/>
              <a:ea typeface="Helvetica Neue Light"/>
              <a:cs typeface="Helvetica Neue Light"/>
              <a:sym typeface="Helvetica Neue Light"/>
            </a:endParaRPr>
          </a:p>
          <a:p>
            <a:pPr indent="0" lvl="0" marL="0" rtl="0" algn="l">
              <a:spcBef>
                <a:spcPts val="0"/>
              </a:spcBef>
              <a:spcAft>
                <a:spcPts val="0"/>
              </a:spcAft>
              <a:buNone/>
            </a:pPr>
            <a:r>
              <a:rPr lang="en">
                <a:latin typeface="Helvetica Neue Light"/>
                <a:ea typeface="Helvetica Neue Light"/>
                <a:cs typeface="Helvetica Neue Light"/>
                <a:sym typeface="Helvetica Neue Light"/>
              </a:rPr>
              <a:t>So today, we want to show you a picture of what it’s like as a Developer at TELUS, and what we are doing about it.</a:t>
            </a:r>
            <a:endParaRPr>
              <a:latin typeface="Helvetica Neue Light"/>
              <a:ea typeface="Helvetica Neue Light"/>
              <a:cs typeface="Helvetica Neue Light"/>
              <a:sym typeface="Helvetica Neue Light"/>
            </a:endParaRPr>
          </a:p>
        </p:txBody>
      </p:sp>
      <p:sp>
        <p:nvSpPr>
          <p:cNvPr id="691" name="Google Shape;691;g330bdb7cc3f_0_11870:notes"/>
          <p:cNvSpPr txBox="1"/>
          <p:nvPr>
            <p:ph idx="12" type="sldNum"/>
          </p:nvPr>
        </p:nvSpPr>
        <p:spPr>
          <a:xfrm>
            <a:off x="3884613" y="8685213"/>
            <a:ext cx="2971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9" name="Shape 749"/>
        <p:cNvGrpSpPr/>
        <p:nvPr/>
      </p:nvGrpSpPr>
      <p:grpSpPr>
        <a:xfrm>
          <a:off x="0" y="0"/>
          <a:ext cx="0" cy="0"/>
          <a:chOff x="0" y="0"/>
          <a:chExt cx="0" cy="0"/>
        </a:xfrm>
      </p:grpSpPr>
      <p:sp>
        <p:nvSpPr>
          <p:cNvPr id="750" name="Google Shape;750;g33da640923a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1" name="Google Shape;751;g33da640923a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6" name="Shape 756"/>
        <p:cNvGrpSpPr/>
        <p:nvPr/>
      </p:nvGrpSpPr>
      <p:grpSpPr>
        <a:xfrm>
          <a:off x="0" y="0"/>
          <a:ext cx="0" cy="0"/>
          <a:chOff x="0" y="0"/>
          <a:chExt cx="0" cy="0"/>
        </a:xfrm>
      </p:grpSpPr>
      <p:sp>
        <p:nvSpPr>
          <p:cNvPr id="757" name="Google Shape;757;g33bf955dcf1_1_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8" name="Google Shape;758;g33bf955dcf1_1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Helvetica Neue Light"/>
                <a:ea typeface="Helvetica Neue Light"/>
                <a:cs typeface="Helvetica Neue Light"/>
                <a:sym typeface="Helvetica Neue Light"/>
              </a:rPr>
              <a:t>Santiago</a:t>
            </a:r>
            <a:endParaRPr>
              <a:latin typeface="Helvetica Neue Light"/>
              <a:ea typeface="Helvetica Neue Light"/>
              <a:cs typeface="Helvetica Neue Light"/>
              <a:sym typeface="Helvetica Neue Light"/>
            </a:endParaRPr>
          </a:p>
        </p:txBody>
      </p:sp>
      <p:sp>
        <p:nvSpPr>
          <p:cNvPr id="759" name="Google Shape;759;g33bf955dcf1_1_25:notes"/>
          <p:cNvSpPr txBox="1"/>
          <p:nvPr>
            <p:ph idx="12" type="sldNum"/>
          </p:nvPr>
        </p:nvSpPr>
        <p:spPr>
          <a:xfrm>
            <a:off x="3884613" y="8685213"/>
            <a:ext cx="2971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3" name="Shape 763"/>
        <p:cNvGrpSpPr/>
        <p:nvPr/>
      </p:nvGrpSpPr>
      <p:grpSpPr>
        <a:xfrm>
          <a:off x="0" y="0"/>
          <a:ext cx="0" cy="0"/>
          <a:chOff x="0" y="0"/>
          <a:chExt cx="0" cy="0"/>
        </a:xfrm>
      </p:grpSpPr>
      <p:sp>
        <p:nvSpPr>
          <p:cNvPr id="764" name="Google Shape;764;g33bf955dcf1_1_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5" name="Google Shape;765;g33bf955dcf1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Helvetica Neue Light"/>
                <a:ea typeface="Helvetica Neue Light"/>
                <a:cs typeface="Helvetica Neue Light"/>
                <a:sym typeface="Helvetica Neue Light"/>
              </a:rPr>
              <a:t>Santiago</a:t>
            </a:r>
            <a:endParaRPr>
              <a:latin typeface="Helvetica Neue Light"/>
              <a:ea typeface="Helvetica Neue Light"/>
              <a:cs typeface="Helvetica Neue Light"/>
              <a:sym typeface="Helvetica Neue Light"/>
            </a:endParaRPr>
          </a:p>
        </p:txBody>
      </p:sp>
      <p:sp>
        <p:nvSpPr>
          <p:cNvPr id="766" name="Google Shape;766;g33bf955dcf1_1_1:notes"/>
          <p:cNvSpPr txBox="1"/>
          <p:nvPr>
            <p:ph idx="12" type="sldNum"/>
          </p:nvPr>
        </p:nvSpPr>
        <p:spPr>
          <a:xfrm>
            <a:off x="3884613" y="8685213"/>
            <a:ext cx="2971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0" name="Shape 770"/>
        <p:cNvGrpSpPr/>
        <p:nvPr/>
      </p:nvGrpSpPr>
      <p:grpSpPr>
        <a:xfrm>
          <a:off x="0" y="0"/>
          <a:ext cx="0" cy="0"/>
          <a:chOff x="0" y="0"/>
          <a:chExt cx="0" cy="0"/>
        </a:xfrm>
      </p:grpSpPr>
      <p:sp>
        <p:nvSpPr>
          <p:cNvPr id="771" name="Google Shape;771;g33bf955dcf1_5_2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2" name="Google Shape;772;g33bf955dcf1_5_2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8" name="Shape 778"/>
        <p:cNvGrpSpPr/>
        <p:nvPr/>
      </p:nvGrpSpPr>
      <p:grpSpPr>
        <a:xfrm>
          <a:off x="0" y="0"/>
          <a:ext cx="0" cy="0"/>
          <a:chOff x="0" y="0"/>
          <a:chExt cx="0" cy="0"/>
        </a:xfrm>
      </p:grpSpPr>
      <p:sp>
        <p:nvSpPr>
          <p:cNvPr id="779" name="Google Shape;779;g33bf955dcf1_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0" name="Google Shape;780;g33bf955dcf1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6" name="Shape 786"/>
        <p:cNvGrpSpPr/>
        <p:nvPr/>
      </p:nvGrpSpPr>
      <p:grpSpPr>
        <a:xfrm>
          <a:off x="0" y="0"/>
          <a:ext cx="0" cy="0"/>
          <a:chOff x="0" y="0"/>
          <a:chExt cx="0" cy="0"/>
        </a:xfrm>
      </p:grpSpPr>
      <p:sp>
        <p:nvSpPr>
          <p:cNvPr id="787" name="Google Shape;787;g33a3642fba5_0_18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8" name="Google Shape;788;g33a3642fba5_0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Helvetica Neue Light"/>
                <a:ea typeface="Helvetica Neue Light"/>
                <a:cs typeface="Helvetica Neue Light"/>
                <a:sym typeface="Helvetica Neue Light"/>
              </a:rPr>
              <a:t>Hi Tony,</a:t>
            </a:r>
            <a:endParaRPr>
              <a:latin typeface="Helvetica Neue Light"/>
              <a:ea typeface="Helvetica Neue Light"/>
              <a:cs typeface="Helvetica Neue Light"/>
              <a:sym typeface="Helvetica Neue Light"/>
            </a:endParaRPr>
          </a:p>
          <a:p>
            <a:pPr indent="0" lvl="0" marL="0" rtl="0" algn="l">
              <a:spcBef>
                <a:spcPts val="0"/>
              </a:spcBef>
              <a:spcAft>
                <a:spcPts val="0"/>
              </a:spcAft>
              <a:buNone/>
            </a:pPr>
            <a:r>
              <a:t/>
            </a:r>
            <a:endParaRPr>
              <a:latin typeface="Helvetica Neue Light"/>
              <a:ea typeface="Helvetica Neue Light"/>
              <a:cs typeface="Helvetica Neue Light"/>
              <a:sym typeface="Helvetica Neue Light"/>
            </a:endParaRPr>
          </a:p>
          <a:p>
            <a:pPr indent="0" lvl="0" marL="0" rtl="0" algn="l">
              <a:spcBef>
                <a:spcPts val="0"/>
              </a:spcBef>
              <a:spcAft>
                <a:spcPts val="0"/>
              </a:spcAft>
              <a:buNone/>
            </a:pPr>
            <a:r>
              <a:rPr lang="en">
                <a:latin typeface="Helvetica Neue Light"/>
                <a:ea typeface="Helvetica Neue Light"/>
                <a:cs typeface="Helvetica Neue Light"/>
                <a:sym typeface="Helvetica Neue Light"/>
              </a:rPr>
              <a:t>I’m Katie Peters, and I’m a Developer Advocate on the Engineering Productivity team within the newly created Platform Engineering &amp; Common Services organization. You approved the founding of our team last year and our continued expansion, and we know we come with some expensive assets. So we wanted to take this time to show you what we’ve done with your investment, and what we plan to continue doing. </a:t>
            </a:r>
            <a:endParaRPr>
              <a:latin typeface="Helvetica Neue Light"/>
              <a:ea typeface="Helvetica Neue Light"/>
              <a:cs typeface="Helvetica Neue Light"/>
              <a:sym typeface="Helvetica Neue Light"/>
            </a:endParaRPr>
          </a:p>
          <a:p>
            <a:pPr indent="0" lvl="0" marL="0" rtl="0" algn="l">
              <a:spcBef>
                <a:spcPts val="0"/>
              </a:spcBef>
              <a:spcAft>
                <a:spcPts val="0"/>
              </a:spcAft>
              <a:buNone/>
            </a:pPr>
            <a:r>
              <a:t/>
            </a:r>
            <a:endParaRPr>
              <a:latin typeface="Helvetica Neue Light"/>
              <a:ea typeface="Helvetica Neue Light"/>
              <a:cs typeface="Helvetica Neue Light"/>
              <a:sym typeface="Helvetica Neue Light"/>
            </a:endParaRPr>
          </a:p>
          <a:p>
            <a:pPr indent="0" lvl="0" marL="0" rtl="0" algn="l">
              <a:spcBef>
                <a:spcPts val="0"/>
              </a:spcBef>
              <a:spcAft>
                <a:spcPts val="0"/>
              </a:spcAft>
              <a:buNone/>
            </a:pPr>
            <a:r>
              <a:rPr lang="en">
                <a:latin typeface="Helvetica Neue Light"/>
                <a:ea typeface="Helvetica Neue Light"/>
                <a:cs typeface="Helvetica Neue Light"/>
                <a:sym typeface="Helvetica Neue Light"/>
              </a:rPr>
              <a:t>Our reason for being is to bring focus, flow, and joy to TELUS developers, which coincidentally also reduces costs and drives capital efficiency.  We believe that this mission is critical to our success as a global technology company. If we believe in our TELUS social purpose, it truly starts at home with enabling happiness at work. But besides the intrinsic value of helping humans be happy, happiness in the workplace makes good business sense. Happy humans are likelier to be more energized, more creative, and get more work done. Multiple studies have found that happy workers are more productive; 13% more productive, according to Oxford University.</a:t>
            </a:r>
            <a:endParaRPr>
              <a:latin typeface="Helvetica Neue Light"/>
              <a:ea typeface="Helvetica Neue Light"/>
              <a:cs typeface="Helvetica Neue Light"/>
              <a:sym typeface="Helvetica Neue Light"/>
            </a:endParaRPr>
          </a:p>
          <a:p>
            <a:pPr indent="0" lvl="0" marL="0" rtl="0" algn="l">
              <a:spcBef>
                <a:spcPts val="0"/>
              </a:spcBef>
              <a:spcAft>
                <a:spcPts val="0"/>
              </a:spcAft>
              <a:buNone/>
            </a:pPr>
            <a:r>
              <a:t/>
            </a:r>
            <a:endParaRPr>
              <a:latin typeface="Helvetica Neue Light"/>
              <a:ea typeface="Helvetica Neue Light"/>
              <a:cs typeface="Helvetica Neue Light"/>
              <a:sym typeface="Helvetica Neue Light"/>
            </a:endParaRPr>
          </a:p>
          <a:p>
            <a:pPr indent="0" lvl="0" marL="0" rtl="0" algn="l">
              <a:spcBef>
                <a:spcPts val="0"/>
              </a:spcBef>
              <a:spcAft>
                <a:spcPts val="0"/>
              </a:spcAft>
              <a:buNone/>
            </a:pPr>
            <a:r>
              <a:rPr lang="en">
                <a:latin typeface="Helvetica Neue Light"/>
                <a:ea typeface="Helvetica Neue Light"/>
                <a:cs typeface="Helvetica Neue Light"/>
                <a:sym typeface="Helvetica Neue Light"/>
              </a:rPr>
              <a:t>We already have a winning culture in terms of flexibility, work-life balance, social and environmental purpose, equity and a respectful workplace, and purposeful, impactful work. But we routinely hear in pulse-check results in CDO that our developers have to go through too many painful and unclear processes to get their work done. This impedes their productivity, but it also seriously impacts their happiness at work. This likewise impedes our ability to recruit and retain digital talent.</a:t>
            </a:r>
            <a:endParaRPr>
              <a:latin typeface="Helvetica Neue Light"/>
              <a:ea typeface="Helvetica Neue Light"/>
              <a:cs typeface="Helvetica Neue Light"/>
              <a:sym typeface="Helvetica Neue Light"/>
            </a:endParaRPr>
          </a:p>
          <a:p>
            <a:pPr indent="0" lvl="0" marL="0" rtl="0" algn="l">
              <a:spcBef>
                <a:spcPts val="0"/>
              </a:spcBef>
              <a:spcAft>
                <a:spcPts val="0"/>
              </a:spcAft>
              <a:buNone/>
            </a:pPr>
            <a:r>
              <a:t/>
            </a:r>
            <a:endParaRPr>
              <a:latin typeface="Helvetica Neue Light"/>
              <a:ea typeface="Helvetica Neue Light"/>
              <a:cs typeface="Helvetica Neue Light"/>
              <a:sym typeface="Helvetica Neue Light"/>
            </a:endParaRPr>
          </a:p>
          <a:p>
            <a:pPr indent="0" lvl="0" marL="0" rtl="0" algn="l">
              <a:spcBef>
                <a:spcPts val="0"/>
              </a:spcBef>
              <a:spcAft>
                <a:spcPts val="0"/>
              </a:spcAft>
              <a:buNone/>
            </a:pPr>
            <a:r>
              <a:rPr lang="en">
                <a:latin typeface="Helvetica Neue Light"/>
                <a:ea typeface="Helvetica Neue Light"/>
                <a:cs typeface="Helvetica Neue Light"/>
                <a:sym typeface="Helvetica Neue Light"/>
              </a:rPr>
              <a:t>So today, we want to show you a picture of what it’s like as a Developer at TELUS, and what we are doing about it.</a:t>
            </a:r>
            <a:endParaRPr>
              <a:latin typeface="Helvetica Neue Light"/>
              <a:ea typeface="Helvetica Neue Light"/>
              <a:cs typeface="Helvetica Neue Light"/>
              <a:sym typeface="Helvetica Neue Light"/>
            </a:endParaRPr>
          </a:p>
        </p:txBody>
      </p:sp>
      <p:sp>
        <p:nvSpPr>
          <p:cNvPr id="789" name="Google Shape;789;g33a3642fba5_0_184:notes"/>
          <p:cNvSpPr txBox="1"/>
          <p:nvPr>
            <p:ph idx="12" type="sldNum"/>
          </p:nvPr>
        </p:nvSpPr>
        <p:spPr>
          <a:xfrm>
            <a:off x="3884613" y="8685213"/>
            <a:ext cx="2971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2" name="Shape 792"/>
        <p:cNvGrpSpPr/>
        <p:nvPr/>
      </p:nvGrpSpPr>
      <p:grpSpPr>
        <a:xfrm>
          <a:off x="0" y="0"/>
          <a:ext cx="0" cy="0"/>
          <a:chOff x="0" y="0"/>
          <a:chExt cx="0" cy="0"/>
        </a:xfrm>
      </p:grpSpPr>
      <p:sp>
        <p:nvSpPr>
          <p:cNvPr id="793" name="Google Shape;793;g33bf955dcf1_1_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4" name="Google Shape;794;g33bf955dcf1_1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Helvetica Neue Light"/>
                <a:ea typeface="Helvetica Neue Light"/>
                <a:cs typeface="Helvetica Neue Light"/>
                <a:sym typeface="Helvetica Neue Light"/>
              </a:rPr>
              <a:t>Santiago</a:t>
            </a:r>
            <a:endParaRPr>
              <a:latin typeface="Helvetica Neue Light"/>
              <a:ea typeface="Helvetica Neue Light"/>
              <a:cs typeface="Helvetica Neue Light"/>
              <a:sym typeface="Helvetica Neue Light"/>
            </a:endParaRPr>
          </a:p>
        </p:txBody>
      </p:sp>
      <p:sp>
        <p:nvSpPr>
          <p:cNvPr id="795" name="Google Shape;795;g33bf955dcf1_1_19:notes"/>
          <p:cNvSpPr txBox="1"/>
          <p:nvPr>
            <p:ph idx="12" type="sldNum"/>
          </p:nvPr>
        </p:nvSpPr>
        <p:spPr>
          <a:xfrm>
            <a:off x="3884613" y="8685213"/>
            <a:ext cx="2971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9" name="Shape 799"/>
        <p:cNvGrpSpPr/>
        <p:nvPr/>
      </p:nvGrpSpPr>
      <p:grpSpPr>
        <a:xfrm>
          <a:off x="0" y="0"/>
          <a:ext cx="0" cy="0"/>
          <a:chOff x="0" y="0"/>
          <a:chExt cx="0" cy="0"/>
        </a:xfrm>
      </p:grpSpPr>
      <p:sp>
        <p:nvSpPr>
          <p:cNvPr id="800" name="Google Shape;800;g3330cf0853a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1" name="Google Shape;801;g3330cf0853a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5" name="Shape 805"/>
        <p:cNvGrpSpPr/>
        <p:nvPr/>
      </p:nvGrpSpPr>
      <p:grpSpPr>
        <a:xfrm>
          <a:off x="0" y="0"/>
          <a:ext cx="0" cy="0"/>
          <a:chOff x="0" y="0"/>
          <a:chExt cx="0" cy="0"/>
        </a:xfrm>
      </p:grpSpPr>
      <p:sp>
        <p:nvSpPr>
          <p:cNvPr id="806" name="Google Shape;806;g33bf955dcf1_1_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7" name="Google Shape;807;g33bf955dcf1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Helvetica Neue Light"/>
                <a:ea typeface="Helvetica Neue Light"/>
                <a:cs typeface="Helvetica Neue Light"/>
                <a:sym typeface="Helvetica Neue Light"/>
              </a:rPr>
              <a:t>Santiago</a:t>
            </a:r>
            <a:endParaRPr>
              <a:latin typeface="Helvetica Neue Light"/>
              <a:ea typeface="Helvetica Neue Light"/>
              <a:cs typeface="Helvetica Neue Light"/>
              <a:sym typeface="Helvetica Neue Light"/>
            </a:endParaRPr>
          </a:p>
        </p:txBody>
      </p:sp>
      <p:sp>
        <p:nvSpPr>
          <p:cNvPr id="808" name="Google Shape;808;g33bf955dcf1_1_7:notes"/>
          <p:cNvSpPr txBox="1"/>
          <p:nvPr>
            <p:ph idx="12" type="sldNum"/>
          </p:nvPr>
        </p:nvSpPr>
        <p:spPr>
          <a:xfrm>
            <a:off x="3884613" y="8685213"/>
            <a:ext cx="2971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2" name="Shape 812"/>
        <p:cNvGrpSpPr/>
        <p:nvPr/>
      </p:nvGrpSpPr>
      <p:grpSpPr>
        <a:xfrm>
          <a:off x="0" y="0"/>
          <a:ext cx="0" cy="0"/>
          <a:chOff x="0" y="0"/>
          <a:chExt cx="0" cy="0"/>
        </a:xfrm>
      </p:grpSpPr>
      <p:sp>
        <p:nvSpPr>
          <p:cNvPr id="813" name="Google Shape;813;g3330cf0853a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4" name="Google Shape;814;g3330cf0853a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4" name="Shape 694"/>
        <p:cNvGrpSpPr/>
        <p:nvPr/>
      </p:nvGrpSpPr>
      <p:grpSpPr>
        <a:xfrm>
          <a:off x="0" y="0"/>
          <a:ext cx="0" cy="0"/>
          <a:chOff x="0" y="0"/>
          <a:chExt cx="0" cy="0"/>
        </a:xfrm>
      </p:grpSpPr>
      <p:sp>
        <p:nvSpPr>
          <p:cNvPr id="695" name="Google Shape;695;g33a3642fba5_0_36:notes"/>
          <p:cNvSpPr/>
          <p:nvPr>
            <p:ph idx="2" type="sldImg"/>
          </p:nvPr>
        </p:nvSpPr>
        <p:spPr>
          <a:xfrm>
            <a:off x="381303"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6" name="Google Shape;696;g33a3642fba5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9" name="Shape 699"/>
        <p:cNvGrpSpPr/>
        <p:nvPr/>
      </p:nvGrpSpPr>
      <p:grpSpPr>
        <a:xfrm>
          <a:off x="0" y="0"/>
          <a:ext cx="0" cy="0"/>
          <a:chOff x="0" y="0"/>
          <a:chExt cx="0" cy="0"/>
        </a:xfrm>
      </p:grpSpPr>
      <p:sp>
        <p:nvSpPr>
          <p:cNvPr id="700" name="Google Shape;700;g330bdb7cc3f_0_103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1" name="Google Shape;701;g330bdb7cc3f_0_103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8" name="Shape 708"/>
        <p:cNvGrpSpPr/>
        <p:nvPr/>
      </p:nvGrpSpPr>
      <p:grpSpPr>
        <a:xfrm>
          <a:off x="0" y="0"/>
          <a:ext cx="0" cy="0"/>
          <a:chOff x="0" y="0"/>
          <a:chExt cx="0" cy="0"/>
        </a:xfrm>
      </p:grpSpPr>
      <p:sp>
        <p:nvSpPr>
          <p:cNvPr id="709" name="Google Shape;709;g33a3642fba5_0_14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0" name="Google Shape;710;g33a3642fba5_0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Helvetica Neue Light"/>
                <a:ea typeface="Helvetica Neue Light"/>
                <a:cs typeface="Helvetica Neue Light"/>
                <a:sym typeface="Helvetica Neue Light"/>
              </a:rPr>
              <a:t>Santiago</a:t>
            </a:r>
            <a:endParaRPr>
              <a:latin typeface="Helvetica Neue Light"/>
              <a:ea typeface="Helvetica Neue Light"/>
              <a:cs typeface="Helvetica Neue Light"/>
              <a:sym typeface="Helvetica Neue Light"/>
            </a:endParaRPr>
          </a:p>
        </p:txBody>
      </p:sp>
      <p:sp>
        <p:nvSpPr>
          <p:cNvPr id="711" name="Google Shape;711;g33a3642fba5_0_144:notes"/>
          <p:cNvSpPr txBox="1"/>
          <p:nvPr>
            <p:ph idx="12" type="sldNum"/>
          </p:nvPr>
        </p:nvSpPr>
        <p:spPr>
          <a:xfrm>
            <a:off x="3884613" y="8685213"/>
            <a:ext cx="2971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5" name="Shape 715"/>
        <p:cNvGrpSpPr/>
        <p:nvPr/>
      </p:nvGrpSpPr>
      <p:grpSpPr>
        <a:xfrm>
          <a:off x="0" y="0"/>
          <a:ext cx="0" cy="0"/>
          <a:chOff x="0" y="0"/>
          <a:chExt cx="0" cy="0"/>
        </a:xfrm>
      </p:grpSpPr>
      <p:sp>
        <p:nvSpPr>
          <p:cNvPr id="716" name="Google Shape;716;g33da640923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7" name="Google Shape;717;g33da640923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2" name="Shape 722"/>
        <p:cNvGrpSpPr/>
        <p:nvPr/>
      </p:nvGrpSpPr>
      <p:grpSpPr>
        <a:xfrm>
          <a:off x="0" y="0"/>
          <a:ext cx="0" cy="0"/>
          <a:chOff x="0" y="0"/>
          <a:chExt cx="0" cy="0"/>
        </a:xfrm>
      </p:grpSpPr>
      <p:sp>
        <p:nvSpPr>
          <p:cNvPr id="723" name="Google Shape;723;g33da640923a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4" name="Google Shape;724;g33da640923a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9" name="Shape 729"/>
        <p:cNvGrpSpPr/>
        <p:nvPr/>
      </p:nvGrpSpPr>
      <p:grpSpPr>
        <a:xfrm>
          <a:off x="0" y="0"/>
          <a:ext cx="0" cy="0"/>
          <a:chOff x="0" y="0"/>
          <a:chExt cx="0" cy="0"/>
        </a:xfrm>
      </p:grpSpPr>
      <p:sp>
        <p:nvSpPr>
          <p:cNvPr id="730" name="Google Shape;730;g33da640923a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1" name="Google Shape;731;g33da640923a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6" name="Shape 736"/>
        <p:cNvGrpSpPr/>
        <p:nvPr/>
      </p:nvGrpSpPr>
      <p:grpSpPr>
        <a:xfrm>
          <a:off x="0" y="0"/>
          <a:ext cx="0" cy="0"/>
          <a:chOff x="0" y="0"/>
          <a:chExt cx="0" cy="0"/>
        </a:xfrm>
      </p:grpSpPr>
      <p:sp>
        <p:nvSpPr>
          <p:cNvPr id="737" name="Google Shape;737;g33da640923a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8" name="Google Shape;738;g33da640923a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3" name="Shape 743"/>
        <p:cNvGrpSpPr/>
        <p:nvPr/>
      </p:nvGrpSpPr>
      <p:grpSpPr>
        <a:xfrm>
          <a:off x="0" y="0"/>
          <a:ext cx="0" cy="0"/>
          <a:chOff x="0" y="0"/>
          <a:chExt cx="0" cy="0"/>
        </a:xfrm>
      </p:grpSpPr>
      <p:sp>
        <p:nvSpPr>
          <p:cNvPr id="744" name="Google Shape;744;g33da640923a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5" name="Google Shape;745;g33da640923a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5.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hyperlink" Target="https://www.flaticon.com/authors/icongeek26" TargetMode="External"/><Relationship Id="rId3" Type="http://schemas.openxmlformats.org/officeDocument/2006/relationships/hyperlink" Target="http://www.flaticon.com" TargetMode="External"/><Relationship Id="rId4" Type="http://schemas.openxmlformats.org/officeDocument/2006/relationships/image" Target="../media/image6.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5.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 Id="rId3" Type="http://schemas.openxmlformats.org/officeDocument/2006/relationships/hyperlink" Target="https://www.flaticon.com/authors/icongeek26" TargetMode="External"/><Relationship Id="rId4" Type="http://schemas.openxmlformats.org/officeDocument/2006/relationships/hyperlink" Target="http://www.flaticon.com" TargetMode="External"/><Relationship Id="rId5" Type="http://schemas.openxmlformats.org/officeDocument/2006/relationships/image" Target="../media/image6.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jpg"/><Relationship Id="rId3" Type="http://schemas.openxmlformats.org/officeDocument/2006/relationships/image" Target="../media/image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jpg"/><Relationship Id="rId3" Type="http://schemas.openxmlformats.org/officeDocument/2006/relationships/image" Target="../media/image1.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jpg"/><Relationship Id="rId3" Type="http://schemas.openxmlformats.org/officeDocument/2006/relationships/image" Target="../media/image1.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image" Target="../media/image16.png"/><Relationship Id="rId5" Type="http://schemas.openxmlformats.org/officeDocument/2006/relationships/image" Target="../media/image10.png"/><Relationship Id="rId6" Type="http://schemas.openxmlformats.org/officeDocument/2006/relationships/image" Target="../media/image1.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11.png"/><Relationship Id="rId4" Type="http://schemas.openxmlformats.org/officeDocument/2006/relationships/image" Target="../media/image5.png"/><Relationship Id="rId5"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7.png"/><Relationship Id="rId3" Type="http://schemas.openxmlformats.org/officeDocument/2006/relationships/hyperlink" Target="https://www.flaticon.com/authors/icongeek26" TargetMode="External"/><Relationship Id="rId4" Type="http://schemas.openxmlformats.org/officeDocument/2006/relationships/hyperlink" Target="http://www.flaticon.com" TargetMode="Externa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5.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7.png"/><Relationship Id="rId3" Type="http://schemas.openxmlformats.org/officeDocument/2006/relationships/image" Target="../media/image15.png"/><Relationship Id="rId4" Type="http://schemas.openxmlformats.org/officeDocument/2006/relationships/hyperlink" Target="https://www.flaticon.com/authors/icongeek26" TargetMode="External"/><Relationship Id="rId5" Type="http://schemas.openxmlformats.org/officeDocument/2006/relationships/hyperlink" Target="http://www.flaticon.com" TargetMode="Externa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7.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7.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7.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7.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7.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jpg"/><Relationship Id="rId3" Type="http://schemas.openxmlformats.org/officeDocument/2006/relationships/image" Target="../media/image17.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jpg"/><Relationship Id="rId3" Type="http://schemas.openxmlformats.org/officeDocument/2006/relationships/image" Target="../media/image17.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jpg"/><Relationship Id="rId3" Type="http://schemas.openxmlformats.org/officeDocument/2006/relationships/image" Target="../media/image17.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7.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7.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image" Target="../media/image17.png"/><Relationship Id="rId5" Type="http://schemas.openxmlformats.org/officeDocument/2006/relationships/image" Target="../media/image16.png"/><Relationship Id="rId6" Type="http://schemas.openxmlformats.org/officeDocument/2006/relationships/image" Target="../media/image10.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png"/><Relationship Id="rId3" Type="http://schemas.openxmlformats.org/officeDocument/2006/relationships/image" Target="../media/image11.png"/><Relationship Id="rId4" Type="http://schemas.openxmlformats.org/officeDocument/2006/relationships/image" Target="../media/image5.png"/><Relationship Id="rId5" Type="http://schemas.openxmlformats.org/officeDocument/2006/relationships/image" Target="../media/image17.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6.png"/><Relationship Id="rId3" Type="http://schemas.openxmlformats.org/officeDocument/2006/relationships/image" Target="../media/image20.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9.jpg"/><Relationship Id="rId3" Type="http://schemas.openxmlformats.org/officeDocument/2006/relationships/image" Target="../media/image24.jp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3.png"/><Relationship Id="rId3" Type="http://schemas.openxmlformats.org/officeDocument/2006/relationships/image" Target="../media/image30.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8.png"/><Relationship Id="rId3" Type="http://schemas.openxmlformats.org/officeDocument/2006/relationships/image" Target="../media/image2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4.png"/><Relationship Id="rId3" Type="http://schemas.openxmlformats.org/officeDocument/2006/relationships/image" Target="../media/image22.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0.jpg"/><Relationship Id="rId3" Type="http://schemas.openxmlformats.org/officeDocument/2006/relationships/image" Target="../media/image27.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2.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3.jpg"/><Relationship Id="rId3" Type="http://schemas.openxmlformats.org/officeDocument/2006/relationships/image" Target="../media/image2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p:cSld name="TITLE_AND_BODY_2">
    <p:bg>
      <p:bgPr>
        <a:solidFill>
          <a:srgbClr val="FFFFFF"/>
        </a:solidFill>
      </p:bgPr>
    </p:bg>
    <p:spTree>
      <p:nvGrpSpPr>
        <p:cNvPr id="50" name="Shape 50"/>
        <p:cNvGrpSpPr/>
        <p:nvPr/>
      </p:nvGrpSpPr>
      <p:grpSpPr>
        <a:xfrm>
          <a:off x="0" y="0"/>
          <a:ext cx="0" cy="0"/>
          <a:chOff x="0" y="0"/>
          <a:chExt cx="0" cy="0"/>
        </a:xfrm>
      </p:grpSpPr>
      <p:sp>
        <p:nvSpPr>
          <p:cNvPr id="51" name="Google Shape;51;p13"/>
          <p:cNvSpPr txBox="1"/>
          <p:nvPr>
            <p:ph idx="12" type="sldNum"/>
          </p:nvPr>
        </p:nvSpPr>
        <p:spPr>
          <a:xfrm>
            <a:off x="8908052" y="4924425"/>
            <a:ext cx="162000" cy="166800"/>
          </a:xfrm>
          <a:prstGeom prst="rect">
            <a:avLst/>
          </a:prstGeom>
          <a:noFill/>
          <a:ln>
            <a:noFill/>
          </a:ln>
        </p:spPr>
        <p:txBody>
          <a:bodyPr anchorCtr="0" anchor="t" bIns="19050" lIns="19050" spcFirstLastPara="1" rIns="19050" wrap="square" tIns="19050">
            <a:normAutofit fontScale="70000" lnSpcReduction="20000"/>
          </a:bodyPr>
          <a:lstStyle>
            <a:lvl1pPr indent="0" lvl="0" marL="0" algn="r">
              <a:lnSpc>
                <a:spcPct val="100000"/>
              </a:lnSpc>
              <a:spcBef>
                <a:spcPts val="0"/>
              </a:spcBef>
              <a:spcAft>
                <a:spcPts val="0"/>
              </a:spcAft>
              <a:buClr>
                <a:srgbClr val="7C5F8F"/>
              </a:buClr>
              <a:buSzPts val="900"/>
              <a:buFont typeface="Georgia"/>
              <a:buNone/>
              <a:defRPr sz="1400">
                <a:solidFill>
                  <a:srgbClr val="7C5F8F"/>
                </a:solidFill>
                <a:latin typeface="Georgia"/>
                <a:ea typeface="Georgia"/>
                <a:cs typeface="Georgia"/>
                <a:sym typeface="Georgia"/>
              </a:defRPr>
            </a:lvl1pPr>
            <a:lvl2pPr indent="0" lvl="1" marL="0" algn="r">
              <a:lnSpc>
                <a:spcPct val="100000"/>
              </a:lnSpc>
              <a:spcBef>
                <a:spcPts val="0"/>
              </a:spcBef>
              <a:spcAft>
                <a:spcPts val="0"/>
              </a:spcAft>
              <a:buClr>
                <a:srgbClr val="7C5F8F"/>
              </a:buClr>
              <a:buSzPts val="900"/>
              <a:buFont typeface="Georgia"/>
              <a:buNone/>
              <a:defRPr sz="1400">
                <a:solidFill>
                  <a:srgbClr val="7C5F8F"/>
                </a:solidFill>
                <a:latin typeface="Georgia"/>
                <a:ea typeface="Georgia"/>
                <a:cs typeface="Georgia"/>
                <a:sym typeface="Georgia"/>
              </a:defRPr>
            </a:lvl2pPr>
            <a:lvl3pPr indent="0" lvl="2" marL="0" algn="r">
              <a:lnSpc>
                <a:spcPct val="100000"/>
              </a:lnSpc>
              <a:spcBef>
                <a:spcPts val="0"/>
              </a:spcBef>
              <a:spcAft>
                <a:spcPts val="0"/>
              </a:spcAft>
              <a:buClr>
                <a:srgbClr val="7C5F8F"/>
              </a:buClr>
              <a:buSzPts val="900"/>
              <a:buFont typeface="Georgia"/>
              <a:buNone/>
              <a:defRPr sz="1400">
                <a:solidFill>
                  <a:srgbClr val="7C5F8F"/>
                </a:solidFill>
                <a:latin typeface="Georgia"/>
                <a:ea typeface="Georgia"/>
                <a:cs typeface="Georgia"/>
                <a:sym typeface="Georgia"/>
              </a:defRPr>
            </a:lvl3pPr>
            <a:lvl4pPr indent="0" lvl="3" marL="0" algn="r">
              <a:lnSpc>
                <a:spcPct val="100000"/>
              </a:lnSpc>
              <a:spcBef>
                <a:spcPts val="0"/>
              </a:spcBef>
              <a:spcAft>
                <a:spcPts val="0"/>
              </a:spcAft>
              <a:buClr>
                <a:srgbClr val="7C5F8F"/>
              </a:buClr>
              <a:buSzPts val="900"/>
              <a:buFont typeface="Georgia"/>
              <a:buNone/>
              <a:defRPr sz="1400">
                <a:solidFill>
                  <a:srgbClr val="7C5F8F"/>
                </a:solidFill>
                <a:latin typeface="Georgia"/>
                <a:ea typeface="Georgia"/>
                <a:cs typeface="Georgia"/>
                <a:sym typeface="Georgia"/>
              </a:defRPr>
            </a:lvl4pPr>
            <a:lvl5pPr indent="0" lvl="4" marL="0" algn="r">
              <a:lnSpc>
                <a:spcPct val="100000"/>
              </a:lnSpc>
              <a:spcBef>
                <a:spcPts val="0"/>
              </a:spcBef>
              <a:spcAft>
                <a:spcPts val="0"/>
              </a:spcAft>
              <a:buClr>
                <a:srgbClr val="7C5F8F"/>
              </a:buClr>
              <a:buSzPts val="900"/>
              <a:buFont typeface="Georgia"/>
              <a:buNone/>
              <a:defRPr sz="1400">
                <a:solidFill>
                  <a:srgbClr val="7C5F8F"/>
                </a:solidFill>
                <a:latin typeface="Georgia"/>
                <a:ea typeface="Georgia"/>
                <a:cs typeface="Georgia"/>
                <a:sym typeface="Georgia"/>
              </a:defRPr>
            </a:lvl5pPr>
            <a:lvl6pPr indent="0" lvl="5" marL="0" algn="r">
              <a:lnSpc>
                <a:spcPct val="100000"/>
              </a:lnSpc>
              <a:spcBef>
                <a:spcPts val="0"/>
              </a:spcBef>
              <a:spcAft>
                <a:spcPts val="0"/>
              </a:spcAft>
              <a:buClr>
                <a:srgbClr val="7C5F8F"/>
              </a:buClr>
              <a:buSzPts val="900"/>
              <a:buFont typeface="Georgia"/>
              <a:buNone/>
              <a:defRPr sz="1400">
                <a:solidFill>
                  <a:srgbClr val="7C5F8F"/>
                </a:solidFill>
                <a:latin typeface="Georgia"/>
                <a:ea typeface="Georgia"/>
                <a:cs typeface="Georgia"/>
                <a:sym typeface="Georgia"/>
              </a:defRPr>
            </a:lvl6pPr>
            <a:lvl7pPr indent="0" lvl="6" marL="0" algn="r">
              <a:lnSpc>
                <a:spcPct val="100000"/>
              </a:lnSpc>
              <a:spcBef>
                <a:spcPts val="0"/>
              </a:spcBef>
              <a:spcAft>
                <a:spcPts val="0"/>
              </a:spcAft>
              <a:buClr>
                <a:srgbClr val="7C5F8F"/>
              </a:buClr>
              <a:buSzPts val="900"/>
              <a:buFont typeface="Georgia"/>
              <a:buNone/>
              <a:defRPr sz="1400">
                <a:solidFill>
                  <a:srgbClr val="7C5F8F"/>
                </a:solidFill>
                <a:latin typeface="Georgia"/>
                <a:ea typeface="Georgia"/>
                <a:cs typeface="Georgia"/>
                <a:sym typeface="Georgia"/>
              </a:defRPr>
            </a:lvl7pPr>
            <a:lvl8pPr indent="0" lvl="7" marL="0" algn="r">
              <a:lnSpc>
                <a:spcPct val="100000"/>
              </a:lnSpc>
              <a:spcBef>
                <a:spcPts val="0"/>
              </a:spcBef>
              <a:spcAft>
                <a:spcPts val="0"/>
              </a:spcAft>
              <a:buClr>
                <a:srgbClr val="7C5F8F"/>
              </a:buClr>
              <a:buSzPts val="900"/>
              <a:buFont typeface="Georgia"/>
              <a:buNone/>
              <a:defRPr sz="1400">
                <a:solidFill>
                  <a:srgbClr val="7C5F8F"/>
                </a:solidFill>
                <a:latin typeface="Georgia"/>
                <a:ea typeface="Georgia"/>
                <a:cs typeface="Georgia"/>
                <a:sym typeface="Georgia"/>
              </a:defRPr>
            </a:lvl8pPr>
            <a:lvl9pPr indent="0" lvl="8" marL="0" algn="r">
              <a:lnSpc>
                <a:spcPct val="100000"/>
              </a:lnSpc>
              <a:spcBef>
                <a:spcPts val="0"/>
              </a:spcBef>
              <a:spcAft>
                <a:spcPts val="0"/>
              </a:spcAft>
              <a:buClr>
                <a:srgbClr val="7C5F8F"/>
              </a:buClr>
              <a:buSzPts val="900"/>
              <a:buFont typeface="Georgia"/>
              <a:buNone/>
              <a:defRPr sz="1400">
                <a:solidFill>
                  <a:srgbClr val="7C5F8F"/>
                </a:solidFill>
                <a:latin typeface="Georgia"/>
                <a:ea typeface="Georgia"/>
                <a:cs typeface="Georgia"/>
                <a:sym typeface="Georgia"/>
              </a:defRPr>
            </a:lvl9pPr>
          </a:lstStyle>
          <a:p>
            <a:pPr indent="0" lvl="0" marL="0" rtl="0" algn="r">
              <a:spcBef>
                <a:spcPts val="0"/>
              </a:spcBef>
              <a:spcAft>
                <a:spcPts val="0"/>
              </a:spcAft>
              <a:buNone/>
            </a:pPr>
            <a:fld id="{00000000-1234-1234-1234-123412341234}" type="slidenum">
              <a:rPr lang="en"/>
              <a:t>‹#›</a:t>
            </a:fld>
            <a:endParaRPr b="0" i="0" sz="900" u="none" cap="none" strike="noStrik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2">
  <p:cSld name="Title Slide">
    <p:spTree>
      <p:nvGrpSpPr>
        <p:cNvPr id="52" name="Shape 52"/>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p:cSld name="TITLE_2">
    <p:spTree>
      <p:nvGrpSpPr>
        <p:cNvPr id="53" name="Shape 53"/>
        <p:cNvGrpSpPr/>
        <p:nvPr/>
      </p:nvGrpSpPr>
      <p:grpSpPr>
        <a:xfrm>
          <a:off x="0" y="0"/>
          <a:ext cx="0" cy="0"/>
          <a:chOff x="0" y="0"/>
          <a:chExt cx="0" cy="0"/>
        </a:xfrm>
      </p:grpSpPr>
      <p:pic>
        <p:nvPicPr>
          <p:cNvPr id="54" name="Google Shape;54;p15"/>
          <p:cNvPicPr preferRelativeResize="0"/>
          <p:nvPr/>
        </p:nvPicPr>
        <p:blipFill rotWithShape="1">
          <a:blip r:embed="rId2">
            <a:alphaModFix amt="15000"/>
          </a:blip>
          <a:srcRect b="0" l="0" r="24305" t="0"/>
          <a:stretch/>
        </p:blipFill>
        <p:spPr>
          <a:xfrm>
            <a:off x="-42750" y="-24150"/>
            <a:ext cx="9229500" cy="5191800"/>
          </a:xfrm>
          <a:prstGeom prst="rect">
            <a:avLst/>
          </a:prstGeom>
          <a:noFill/>
          <a:ln>
            <a:noFill/>
          </a:ln>
        </p:spPr>
      </p:pic>
      <p:sp>
        <p:nvSpPr>
          <p:cNvPr id="55" name="Google Shape;55;p15"/>
          <p:cNvSpPr txBox="1"/>
          <p:nvPr>
            <p:ph type="ctrTitle"/>
          </p:nvPr>
        </p:nvSpPr>
        <p:spPr>
          <a:xfrm>
            <a:off x="3651279" y="1626925"/>
            <a:ext cx="5227200" cy="1551600"/>
          </a:xfrm>
          <a:prstGeom prst="rect">
            <a:avLst/>
          </a:prstGeom>
        </p:spPr>
        <p:txBody>
          <a:bodyPr anchorCtr="0" anchor="ctr" bIns="0" lIns="0" spcFirstLastPara="1" rIns="0" wrap="square" tIns="0">
            <a:noAutofit/>
          </a:bodyPr>
          <a:lstStyle>
            <a:lvl1pPr lvl="0">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56" name="Google Shape;56;p15"/>
          <p:cNvSpPr/>
          <p:nvPr>
            <p:ph idx="2" type="pic"/>
          </p:nvPr>
        </p:nvSpPr>
        <p:spPr>
          <a:xfrm>
            <a:off x="1597373" y="1498075"/>
            <a:ext cx="1872300" cy="1872300"/>
          </a:xfrm>
          <a:prstGeom prst="rect">
            <a:avLst/>
          </a:prstGeom>
          <a:noFill/>
          <a:ln>
            <a:noFill/>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spTree>
      <p:nvGrpSpPr>
        <p:cNvPr id="60" name="Shape 60"/>
        <p:cNvGrpSpPr/>
        <p:nvPr/>
      </p:nvGrpSpPr>
      <p:grpSpPr>
        <a:xfrm>
          <a:off x="0" y="0"/>
          <a:ext cx="0" cy="0"/>
          <a:chOff x="0" y="0"/>
          <a:chExt cx="0" cy="0"/>
        </a:xfrm>
      </p:grpSpPr>
      <p:sp>
        <p:nvSpPr>
          <p:cNvPr id="61" name="Google Shape;61;p17"/>
          <p:cNvSpPr txBox="1"/>
          <p:nvPr>
            <p:ph type="ctrTitle"/>
          </p:nvPr>
        </p:nvSpPr>
        <p:spPr>
          <a:xfrm>
            <a:off x="3651279" y="1779325"/>
            <a:ext cx="5227200" cy="1551600"/>
          </a:xfrm>
          <a:prstGeom prst="rect">
            <a:avLst/>
          </a:prstGeom>
        </p:spPr>
        <p:txBody>
          <a:bodyPr anchorCtr="0" anchor="ctr" bIns="0" lIns="0" spcFirstLastPara="1" rIns="0" wrap="square" tIns="0">
            <a:noAutofit/>
          </a:bodyPr>
          <a:lstStyle>
            <a:lvl1pPr lvl="0">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62" name="Google Shape;62;p17"/>
          <p:cNvSpPr txBox="1"/>
          <p:nvPr>
            <p:ph idx="1" type="subTitle"/>
          </p:nvPr>
        </p:nvSpPr>
        <p:spPr>
          <a:xfrm>
            <a:off x="3651278" y="1316000"/>
            <a:ext cx="4128300" cy="357600"/>
          </a:xfrm>
          <a:prstGeom prst="rect">
            <a:avLst/>
          </a:prstGeom>
        </p:spPr>
        <p:txBody>
          <a:bodyPr anchorCtr="0" anchor="ctr" bIns="0" lIns="0" spcFirstLastPara="1" rIns="0" wrap="square" tIns="0">
            <a:noAutofit/>
          </a:bodyPr>
          <a:lstStyle>
            <a:lvl1pPr lvl="0">
              <a:lnSpc>
                <a:spcPct val="100000"/>
              </a:lnSpc>
              <a:spcBef>
                <a:spcPts val="0"/>
              </a:spcBef>
              <a:spcAft>
                <a:spcPts val="0"/>
              </a:spcAft>
              <a:buClr>
                <a:srgbClr val="545454"/>
              </a:buClr>
              <a:buSzPts val="2300"/>
              <a:buFont typeface="Pacifico"/>
              <a:buNone/>
              <a:defRPr sz="2300">
                <a:solidFill>
                  <a:srgbClr val="545454"/>
                </a:solidFill>
                <a:latin typeface="Pacifico"/>
                <a:ea typeface="Pacifico"/>
                <a:cs typeface="Pacifico"/>
                <a:sym typeface="Pacifico"/>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63" name="Google Shape;63;p17"/>
          <p:cNvSpPr txBox="1"/>
          <p:nvPr/>
        </p:nvSpPr>
        <p:spPr>
          <a:xfrm>
            <a:off x="0" y="5143500"/>
            <a:ext cx="1872300" cy="924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600">
                <a:latin typeface="Helvetica Neue Light"/>
                <a:ea typeface="Helvetica Neue Light"/>
                <a:cs typeface="Helvetica Neue Light"/>
                <a:sym typeface="Helvetica Neue Light"/>
              </a:rPr>
              <a:t>Icons made by </a:t>
            </a:r>
            <a:r>
              <a:rPr lang="en" sz="600" u="sng">
                <a:solidFill>
                  <a:schemeClr val="hlink"/>
                </a:solidFill>
                <a:latin typeface="Helvetica Neue Light"/>
                <a:ea typeface="Helvetica Neue Light"/>
                <a:cs typeface="Helvetica Neue Light"/>
                <a:sym typeface="Helvetica Neue Light"/>
                <a:hlinkClick r:id="rId2"/>
              </a:rPr>
              <a:t>Icongeek26</a:t>
            </a:r>
            <a:r>
              <a:rPr lang="en" sz="600">
                <a:latin typeface="Helvetica Neue Light"/>
                <a:ea typeface="Helvetica Neue Light"/>
                <a:cs typeface="Helvetica Neue Light"/>
                <a:sym typeface="Helvetica Neue Light"/>
              </a:rPr>
              <a:t> from </a:t>
            </a:r>
            <a:r>
              <a:rPr lang="en" sz="600" u="sng">
                <a:solidFill>
                  <a:schemeClr val="hlink"/>
                </a:solidFill>
                <a:latin typeface="Helvetica Neue Light"/>
                <a:ea typeface="Helvetica Neue Light"/>
                <a:cs typeface="Helvetica Neue Light"/>
                <a:sym typeface="Helvetica Neue Light"/>
                <a:hlinkClick r:id="rId3"/>
              </a:rPr>
              <a:t>www.flaticon.com</a:t>
            </a:r>
            <a:endParaRPr sz="600">
              <a:latin typeface="Helvetica Neue Light"/>
              <a:ea typeface="Helvetica Neue Light"/>
              <a:cs typeface="Helvetica Neue Light"/>
              <a:sym typeface="Helvetica Neue Light"/>
            </a:endParaRPr>
          </a:p>
        </p:txBody>
      </p:sp>
      <p:pic>
        <p:nvPicPr>
          <p:cNvPr id="64" name="Google Shape;64;p17"/>
          <p:cNvPicPr preferRelativeResize="0"/>
          <p:nvPr/>
        </p:nvPicPr>
        <p:blipFill>
          <a:blip r:embed="rId4">
            <a:alphaModFix/>
          </a:blip>
          <a:stretch>
            <a:fillRect/>
          </a:stretch>
        </p:blipFill>
        <p:spPr>
          <a:xfrm>
            <a:off x="1361600" y="1547663"/>
            <a:ext cx="2014925" cy="2014925"/>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p:cSld name="TITLE_2">
    <p:spTree>
      <p:nvGrpSpPr>
        <p:cNvPr id="65" name="Shape 65"/>
        <p:cNvGrpSpPr/>
        <p:nvPr/>
      </p:nvGrpSpPr>
      <p:grpSpPr>
        <a:xfrm>
          <a:off x="0" y="0"/>
          <a:ext cx="0" cy="0"/>
          <a:chOff x="0" y="0"/>
          <a:chExt cx="0" cy="0"/>
        </a:xfrm>
      </p:grpSpPr>
      <p:pic>
        <p:nvPicPr>
          <p:cNvPr id="66" name="Google Shape;66;p18"/>
          <p:cNvPicPr preferRelativeResize="0"/>
          <p:nvPr/>
        </p:nvPicPr>
        <p:blipFill rotWithShape="1">
          <a:blip r:embed="rId2">
            <a:alphaModFix amt="15000"/>
          </a:blip>
          <a:srcRect b="0" l="0" r="24305" t="0"/>
          <a:stretch/>
        </p:blipFill>
        <p:spPr>
          <a:xfrm>
            <a:off x="-42750" y="-24150"/>
            <a:ext cx="9229500" cy="5191800"/>
          </a:xfrm>
          <a:prstGeom prst="rect">
            <a:avLst/>
          </a:prstGeom>
          <a:noFill/>
          <a:ln>
            <a:noFill/>
          </a:ln>
        </p:spPr>
      </p:pic>
      <p:sp>
        <p:nvSpPr>
          <p:cNvPr id="67" name="Google Shape;67;p18"/>
          <p:cNvSpPr txBox="1"/>
          <p:nvPr>
            <p:ph type="ctrTitle"/>
          </p:nvPr>
        </p:nvSpPr>
        <p:spPr>
          <a:xfrm>
            <a:off x="3651279" y="1626925"/>
            <a:ext cx="5227200" cy="1551600"/>
          </a:xfrm>
          <a:prstGeom prst="rect">
            <a:avLst/>
          </a:prstGeom>
        </p:spPr>
        <p:txBody>
          <a:bodyPr anchorCtr="0" anchor="ctr" bIns="0" lIns="0" spcFirstLastPara="1" rIns="0" wrap="square" tIns="0">
            <a:noAutofit/>
          </a:bodyPr>
          <a:lstStyle>
            <a:lvl1pPr lvl="0">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68" name="Google Shape;68;p18"/>
          <p:cNvSpPr/>
          <p:nvPr>
            <p:ph idx="2" type="pic"/>
          </p:nvPr>
        </p:nvSpPr>
        <p:spPr>
          <a:xfrm>
            <a:off x="1597373" y="1498075"/>
            <a:ext cx="1872300" cy="1872300"/>
          </a:xfrm>
          <a:prstGeom prst="rect">
            <a:avLst/>
          </a:prstGeom>
          <a:noFill/>
          <a:ln>
            <a:noFill/>
          </a:ln>
        </p:spPr>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d">
  <p:cSld name="TITLE_1">
    <p:spTree>
      <p:nvGrpSpPr>
        <p:cNvPr id="69" name="Shape 69"/>
        <p:cNvGrpSpPr/>
        <p:nvPr/>
      </p:nvGrpSpPr>
      <p:grpSpPr>
        <a:xfrm>
          <a:off x="0" y="0"/>
          <a:ext cx="0" cy="0"/>
          <a:chOff x="0" y="0"/>
          <a:chExt cx="0" cy="0"/>
        </a:xfrm>
      </p:grpSpPr>
      <p:grpSp>
        <p:nvGrpSpPr>
          <p:cNvPr id="70" name="Google Shape;70;p19"/>
          <p:cNvGrpSpPr/>
          <p:nvPr/>
        </p:nvGrpSpPr>
        <p:grpSpPr>
          <a:xfrm>
            <a:off x="3626100" y="2088031"/>
            <a:ext cx="3521624" cy="1107528"/>
            <a:chOff x="3284925" y="3744431"/>
            <a:chExt cx="3521624" cy="1107528"/>
          </a:xfrm>
        </p:grpSpPr>
        <p:grpSp>
          <p:nvGrpSpPr>
            <p:cNvPr id="71" name="Google Shape;71;p19"/>
            <p:cNvGrpSpPr/>
            <p:nvPr/>
          </p:nvGrpSpPr>
          <p:grpSpPr>
            <a:xfrm>
              <a:off x="3311125" y="3744431"/>
              <a:ext cx="3481354" cy="1107528"/>
              <a:chOff x="3311125" y="3852778"/>
              <a:chExt cx="3481354" cy="1107528"/>
            </a:xfrm>
          </p:grpSpPr>
          <p:sp>
            <p:nvSpPr>
              <p:cNvPr id="72" name="Google Shape;72;p19"/>
              <p:cNvSpPr txBox="1"/>
              <p:nvPr/>
            </p:nvSpPr>
            <p:spPr>
              <a:xfrm>
                <a:off x="3311125" y="3852778"/>
                <a:ext cx="2518200" cy="2154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1700">
                    <a:latin typeface="Helvetica Neue Light"/>
                    <a:ea typeface="Helvetica Neue Light"/>
                    <a:cs typeface="Helvetica Neue Light"/>
                    <a:sym typeface="Helvetica Neue Light"/>
                  </a:rPr>
                  <a:t>bringing</a:t>
                </a:r>
                <a:endParaRPr sz="1700">
                  <a:latin typeface="Helvetica Neue Light"/>
                  <a:ea typeface="Helvetica Neue Light"/>
                  <a:cs typeface="Helvetica Neue Light"/>
                  <a:sym typeface="Helvetica Neue Light"/>
                </a:endParaRPr>
              </a:p>
            </p:txBody>
          </p:sp>
          <p:sp>
            <p:nvSpPr>
              <p:cNvPr id="73" name="Google Shape;73;p19"/>
              <p:cNvSpPr txBox="1"/>
              <p:nvPr/>
            </p:nvSpPr>
            <p:spPr>
              <a:xfrm>
                <a:off x="4274279" y="4744906"/>
                <a:ext cx="2518200" cy="2154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1700">
                    <a:latin typeface="Helvetica Neue Light"/>
                    <a:ea typeface="Helvetica Neue Light"/>
                    <a:cs typeface="Helvetica Neue Light"/>
                    <a:sym typeface="Helvetica Neue Light"/>
                  </a:rPr>
                  <a:t>to TELUS developers</a:t>
                </a:r>
                <a:endParaRPr sz="1700">
                  <a:latin typeface="Helvetica Neue Light"/>
                  <a:ea typeface="Helvetica Neue Light"/>
                  <a:cs typeface="Helvetica Neue Light"/>
                  <a:sym typeface="Helvetica Neue Light"/>
                </a:endParaRPr>
              </a:p>
            </p:txBody>
          </p:sp>
        </p:grpSp>
        <p:pic>
          <p:nvPicPr>
            <p:cNvPr id="74" name="Google Shape;74;p19"/>
            <p:cNvPicPr preferRelativeResize="0"/>
            <p:nvPr/>
          </p:nvPicPr>
          <p:blipFill>
            <a:blip r:embed="rId2">
              <a:alphaModFix/>
            </a:blip>
            <a:stretch>
              <a:fillRect/>
            </a:stretch>
          </p:blipFill>
          <p:spPr>
            <a:xfrm>
              <a:off x="3284925" y="3984375"/>
              <a:ext cx="3521624" cy="633675"/>
            </a:xfrm>
            <a:prstGeom prst="rect">
              <a:avLst/>
            </a:prstGeom>
            <a:noFill/>
            <a:ln>
              <a:noFill/>
            </a:ln>
          </p:spPr>
        </p:pic>
      </p:grpSp>
      <p:sp>
        <p:nvSpPr>
          <p:cNvPr id="75" name="Google Shape;75;p19"/>
          <p:cNvSpPr txBox="1"/>
          <p:nvPr/>
        </p:nvSpPr>
        <p:spPr>
          <a:xfrm>
            <a:off x="0" y="5143500"/>
            <a:ext cx="1872300" cy="924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600">
                <a:latin typeface="Helvetica Neue Light"/>
                <a:ea typeface="Helvetica Neue Light"/>
                <a:cs typeface="Helvetica Neue Light"/>
                <a:sym typeface="Helvetica Neue Light"/>
              </a:rPr>
              <a:t>Icons made by </a:t>
            </a:r>
            <a:r>
              <a:rPr lang="en" sz="600" u="sng">
                <a:solidFill>
                  <a:schemeClr val="hlink"/>
                </a:solidFill>
                <a:latin typeface="Helvetica Neue Light"/>
                <a:ea typeface="Helvetica Neue Light"/>
                <a:cs typeface="Helvetica Neue Light"/>
                <a:sym typeface="Helvetica Neue Light"/>
                <a:hlinkClick r:id="rId3"/>
              </a:rPr>
              <a:t>Icongeek26</a:t>
            </a:r>
            <a:r>
              <a:rPr lang="en" sz="600">
                <a:latin typeface="Helvetica Neue Light"/>
                <a:ea typeface="Helvetica Neue Light"/>
                <a:cs typeface="Helvetica Neue Light"/>
                <a:sym typeface="Helvetica Neue Light"/>
              </a:rPr>
              <a:t> from </a:t>
            </a:r>
            <a:r>
              <a:rPr lang="en" sz="600" u="sng">
                <a:solidFill>
                  <a:schemeClr val="hlink"/>
                </a:solidFill>
                <a:latin typeface="Helvetica Neue Light"/>
                <a:ea typeface="Helvetica Neue Light"/>
                <a:cs typeface="Helvetica Neue Light"/>
                <a:sym typeface="Helvetica Neue Light"/>
                <a:hlinkClick r:id="rId4"/>
              </a:rPr>
              <a:t>www.flaticon.com</a:t>
            </a:r>
            <a:endParaRPr sz="600">
              <a:latin typeface="Helvetica Neue Light"/>
              <a:ea typeface="Helvetica Neue Light"/>
              <a:cs typeface="Helvetica Neue Light"/>
              <a:sym typeface="Helvetica Neue Light"/>
            </a:endParaRPr>
          </a:p>
        </p:txBody>
      </p:sp>
      <p:pic>
        <p:nvPicPr>
          <p:cNvPr id="76" name="Google Shape;76;p19"/>
          <p:cNvPicPr preferRelativeResize="0"/>
          <p:nvPr/>
        </p:nvPicPr>
        <p:blipFill>
          <a:blip r:embed="rId5">
            <a:alphaModFix/>
          </a:blip>
          <a:stretch>
            <a:fillRect/>
          </a:stretch>
        </p:blipFill>
        <p:spPr>
          <a:xfrm>
            <a:off x="1361600" y="1547663"/>
            <a:ext cx="2014925" cy="2014925"/>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ndard" type="tx">
  <p:cSld name="TITLE_AND_BODY">
    <p:spTree>
      <p:nvGrpSpPr>
        <p:cNvPr id="77" name="Shape 77"/>
        <p:cNvGrpSpPr/>
        <p:nvPr/>
      </p:nvGrpSpPr>
      <p:grpSpPr>
        <a:xfrm>
          <a:off x="0" y="0"/>
          <a:ext cx="0" cy="0"/>
          <a:chOff x="0" y="0"/>
          <a:chExt cx="0" cy="0"/>
        </a:xfrm>
      </p:grpSpPr>
      <p:sp>
        <p:nvSpPr>
          <p:cNvPr id="78" name="Google Shape;78;p20"/>
          <p:cNvSpPr/>
          <p:nvPr/>
        </p:nvSpPr>
        <p:spPr>
          <a:xfrm>
            <a:off x="2453400" y="347354"/>
            <a:ext cx="4237200" cy="18300"/>
          </a:xfrm>
          <a:prstGeom prst="rect">
            <a:avLst/>
          </a:prstGeom>
          <a:gradFill>
            <a:gsLst>
              <a:gs pos="0">
                <a:srgbClr val="4B286D"/>
              </a:gs>
              <a:gs pos="100000">
                <a:srgbClr val="E5329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20"/>
          <p:cNvSpPr txBox="1"/>
          <p:nvPr>
            <p:ph type="title"/>
          </p:nvPr>
        </p:nvSpPr>
        <p:spPr>
          <a:xfrm>
            <a:off x="3961500" y="216068"/>
            <a:ext cx="1221000" cy="261600"/>
          </a:xfrm>
          <a:prstGeom prst="rect">
            <a:avLst/>
          </a:prstGeom>
          <a:solidFill>
            <a:schemeClr val="lt1"/>
          </a:solidFill>
        </p:spPr>
        <p:txBody>
          <a:bodyPr anchorCtr="0" anchor="ctr" bIns="0" lIns="0" spcFirstLastPara="1" rIns="0" wrap="square" tIns="0">
            <a:noAutofit/>
          </a:bodyPr>
          <a:lstStyle>
            <a:lvl1pPr lvl="0" algn="ctr">
              <a:spcBef>
                <a:spcPts val="0"/>
              </a:spcBef>
              <a:spcAft>
                <a:spcPts val="0"/>
              </a:spcAft>
              <a:buClr>
                <a:schemeClr val="lt2"/>
              </a:buClr>
              <a:buSzPts val="1700"/>
              <a:buNone/>
              <a:defRPr sz="1700">
                <a:solidFill>
                  <a:schemeClr val="lt2"/>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80" name="Google Shape;80;p20"/>
          <p:cNvSpPr txBox="1"/>
          <p:nvPr>
            <p:ph idx="1" type="body"/>
          </p:nvPr>
        </p:nvSpPr>
        <p:spPr>
          <a:xfrm>
            <a:off x="311700" y="818241"/>
            <a:ext cx="8520600" cy="3906600"/>
          </a:xfrm>
          <a:prstGeom prst="rect">
            <a:avLst/>
          </a:prstGeom>
        </p:spPr>
        <p:txBody>
          <a:bodyPr anchorCtr="0" anchor="t" bIns="0" lIns="0" spcFirstLastPara="1" rIns="0" wrap="square" tIns="0">
            <a:noAutofit/>
          </a:bodyPr>
          <a:lstStyle>
            <a:lvl1pPr indent="-317500" lvl="0" marL="457200" algn="ctr">
              <a:spcBef>
                <a:spcPts val="0"/>
              </a:spcBef>
              <a:spcAft>
                <a:spcPts val="0"/>
              </a:spcAft>
              <a:buClr>
                <a:schemeClr val="lt2"/>
              </a:buClr>
              <a:buSzPts val="1400"/>
              <a:buFont typeface="Helvetica Neue Light"/>
              <a:buChar char="●"/>
              <a:defRPr sz="1400">
                <a:solidFill>
                  <a:schemeClr val="lt2"/>
                </a:solidFill>
                <a:latin typeface="Helvetica Neue Light"/>
                <a:ea typeface="Helvetica Neue Light"/>
                <a:cs typeface="Helvetica Neue Light"/>
                <a:sym typeface="Helvetica Neue Light"/>
              </a:defRPr>
            </a:lvl1pPr>
            <a:lvl2pPr indent="-304800" lvl="1" marL="914400" algn="ctr">
              <a:spcBef>
                <a:spcPts val="0"/>
              </a:spcBef>
              <a:spcAft>
                <a:spcPts val="0"/>
              </a:spcAft>
              <a:buClr>
                <a:schemeClr val="lt2"/>
              </a:buClr>
              <a:buSzPts val="1200"/>
              <a:buFont typeface="Helvetica Neue Light"/>
              <a:buChar char="●"/>
              <a:defRPr sz="1200">
                <a:solidFill>
                  <a:schemeClr val="lt2"/>
                </a:solidFill>
                <a:latin typeface="Helvetica Neue Light"/>
                <a:ea typeface="Helvetica Neue Light"/>
                <a:cs typeface="Helvetica Neue Light"/>
                <a:sym typeface="Helvetica Neue Light"/>
              </a:defRPr>
            </a:lvl2pPr>
            <a:lvl3pPr indent="-304800" lvl="2" marL="1371600" algn="ctr">
              <a:spcBef>
                <a:spcPts val="0"/>
              </a:spcBef>
              <a:spcAft>
                <a:spcPts val="0"/>
              </a:spcAft>
              <a:buClr>
                <a:schemeClr val="lt2"/>
              </a:buClr>
              <a:buSzPts val="1200"/>
              <a:buFont typeface="Helvetica Neue Light"/>
              <a:buChar char="●"/>
              <a:defRPr sz="1200">
                <a:solidFill>
                  <a:schemeClr val="lt2"/>
                </a:solidFill>
                <a:latin typeface="Helvetica Neue Light"/>
                <a:ea typeface="Helvetica Neue Light"/>
                <a:cs typeface="Helvetica Neue Light"/>
                <a:sym typeface="Helvetica Neue Light"/>
              </a:defRPr>
            </a:lvl3pPr>
            <a:lvl4pPr indent="-304800" lvl="3" marL="1828800" algn="ctr">
              <a:spcBef>
                <a:spcPts val="0"/>
              </a:spcBef>
              <a:spcAft>
                <a:spcPts val="0"/>
              </a:spcAft>
              <a:buClr>
                <a:schemeClr val="lt2"/>
              </a:buClr>
              <a:buSzPts val="1200"/>
              <a:buFont typeface="Helvetica Neue Light"/>
              <a:buChar char="●"/>
              <a:defRPr sz="1200">
                <a:solidFill>
                  <a:schemeClr val="lt2"/>
                </a:solidFill>
                <a:latin typeface="Helvetica Neue Light"/>
                <a:ea typeface="Helvetica Neue Light"/>
                <a:cs typeface="Helvetica Neue Light"/>
                <a:sym typeface="Helvetica Neue Light"/>
              </a:defRPr>
            </a:lvl4pPr>
            <a:lvl5pPr indent="-304800" lvl="4" marL="2286000" algn="ctr">
              <a:spcBef>
                <a:spcPts val="0"/>
              </a:spcBef>
              <a:spcAft>
                <a:spcPts val="0"/>
              </a:spcAft>
              <a:buClr>
                <a:schemeClr val="lt2"/>
              </a:buClr>
              <a:buSzPts val="1200"/>
              <a:buFont typeface="Helvetica Neue Light"/>
              <a:buChar char="●"/>
              <a:defRPr sz="1200">
                <a:solidFill>
                  <a:schemeClr val="lt2"/>
                </a:solidFill>
                <a:latin typeface="Helvetica Neue Light"/>
                <a:ea typeface="Helvetica Neue Light"/>
                <a:cs typeface="Helvetica Neue Light"/>
                <a:sym typeface="Helvetica Neue Light"/>
              </a:defRPr>
            </a:lvl5pPr>
            <a:lvl6pPr indent="-304800" lvl="5" marL="2743200" algn="ctr">
              <a:spcBef>
                <a:spcPts val="0"/>
              </a:spcBef>
              <a:spcAft>
                <a:spcPts val="0"/>
              </a:spcAft>
              <a:buClr>
                <a:schemeClr val="lt2"/>
              </a:buClr>
              <a:buSzPts val="1200"/>
              <a:buFont typeface="Helvetica Neue Light"/>
              <a:buChar char="●"/>
              <a:defRPr sz="1200">
                <a:solidFill>
                  <a:schemeClr val="lt2"/>
                </a:solidFill>
                <a:latin typeface="Helvetica Neue Light"/>
                <a:ea typeface="Helvetica Neue Light"/>
                <a:cs typeface="Helvetica Neue Light"/>
                <a:sym typeface="Helvetica Neue Light"/>
              </a:defRPr>
            </a:lvl6pPr>
            <a:lvl7pPr indent="-304800" lvl="6" marL="3200400" algn="ctr">
              <a:spcBef>
                <a:spcPts val="0"/>
              </a:spcBef>
              <a:spcAft>
                <a:spcPts val="0"/>
              </a:spcAft>
              <a:buClr>
                <a:schemeClr val="lt2"/>
              </a:buClr>
              <a:buSzPts val="1200"/>
              <a:buFont typeface="Helvetica Neue Light"/>
              <a:buChar char="●"/>
              <a:defRPr sz="1200">
                <a:solidFill>
                  <a:schemeClr val="lt2"/>
                </a:solidFill>
                <a:latin typeface="Helvetica Neue Light"/>
                <a:ea typeface="Helvetica Neue Light"/>
                <a:cs typeface="Helvetica Neue Light"/>
                <a:sym typeface="Helvetica Neue Light"/>
              </a:defRPr>
            </a:lvl7pPr>
            <a:lvl8pPr indent="-304800" lvl="7" marL="3657600" algn="ctr">
              <a:spcBef>
                <a:spcPts val="0"/>
              </a:spcBef>
              <a:spcAft>
                <a:spcPts val="0"/>
              </a:spcAft>
              <a:buClr>
                <a:schemeClr val="lt2"/>
              </a:buClr>
              <a:buSzPts val="1200"/>
              <a:buFont typeface="Helvetica Neue Light"/>
              <a:buChar char="●"/>
              <a:defRPr sz="1200">
                <a:solidFill>
                  <a:schemeClr val="lt2"/>
                </a:solidFill>
                <a:latin typeface="Helvetica Neue Light"/>
                <a:ea typeface="Helvetica Neue Light"/>
                <a:cs typeface="Helvetica Neue Light"/>
                <a:sym typeface="Helvetica Neue Light"/>
              </a:defRPr>
            </a:lvl8pPr>
            <a:lvl9pPr indent="-304800" lvl="8" marL="4114800" algn="ctr">
              <a:spcBef>
                <a:spcPts val="0"/>
              </a:spcBef>
              <a:spcAft>
                <a:spcPts val="0"/>
              </a:spcAft>
              <a:buClr>
                <a:schemeClr val="lt2"/>
              </a:buClr>
              <a:buSzPts val="1200"/>
              <a:buFont typeface="Helvetica Neue Light"/>
              <a:buChar char="●"/>
              <a:defRPr sz="1200">
                <a:solidFill>
                  <a:schemeClr val="lt2"/>
                </a:solidFill>
                <a:latin typeface="Helvetica Neue Light"/>
                <a:ea typeface="Helvetica Neue Light"/>
                <a:cs typeface="Helvetica Neue Light"/>
                <a:sym typeface="Helvetica Neue Light"/>
              </a:defRPr>
            </a:lvl9pPr>
          </a:lstStyle>
          <a:p/>
        </p:txBody>
      </p:sp>
      <p:sp>
        <p:nvSpPr>
          <p:cNvPr id="81" name="Google Shape;81;p20"/>
          <p:cNvSpPr txBox="1"/>
          <p:nvPr>
            <p:ph idx="2" type="subTitle"/>
          </p:nvPr>
        </p:nvSpPr>
        <p:spPr>
          <a:xfrm>
            <a:off x="2453400" y="454812"/>
            <a:ext cx="4237200" cy="167700"/>
          </a:xfrm>
          <a:prstGeom prst="rect">
            <a:avLst/>
          </a:prstGeom>
        </p:spPr>
        <p:txBody>
          <a:bodyPr anchorCtr="0" anchor="t" bIns="0" lIns="0" spcFirstLastPara="1" rIns="0" wrap="square" tIns="0">
            <a:noAutofit/>
          </a:bodyPr>
          <a:lstStyle>
            <a:lvl1pPr lvl="0" algn="ctr">
              <a:spcBef>
                <a:spcPts val="0"/>
              </a:spcBef>
              <a:spcAft>
                <a:spcPts val="0"/>
              </a:spcAft>
              <a:buClr>
                <a:schemeClr val="lt2"/>
              </a:buClr>
              <a:buSzPts val="1000"/>
              <a:buFont typeface="Helvetica Neue Light"/>
              <a:buNone/>
              <a:defRPr sz="1000">
                <a:solidFill>
                  <a:schemeClr val="lt2"/>
                </a:solidFill>
                <a:latin typeface="Helvetica Neue Light"/>
                <a:ea typeface="Helvetica Neue Light"/>
                <a:cs typeface="Helvetica Neue Light"/>
                <a:sym typeface="Helvetica Neue Ligh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82" name="Google Shape;82;p20"/>
          <p:cNvPicPr preferRelativeResize="0"/>
          <p:nvPr/>
        </p:nvPicPr>
        <p:blipFill>
          <a:blip r:embed="rId2">
            <a:alphaModFix/>
          </a:blip>
          <a:stretch>
            <a:fillRect/>
          </a:stretch>
        </p:blipFill>
        <p:spPr>
          <a:xfrm>
            <a:off x="8366100" y="4399375"/>
            <a:ext cx="654874" cy="654874"/>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Part">
  <p:cSld name="TITLE_AND_BODY_1">
    <p:spTree>
      <p:nvGrpSpPr>
        <p:cNvPr id="83" name="Shape 83"/>
        <p:cNvGrpSpPr/>
        <p:nvPr/>
      </p:nvGrpSpPr>
      <p:grpSpPr>
        <a:xfrm>
          <a:off x="0" y="0"/>
          <a:ext cx="0" cy="0"/>
          <a:chOff x="0" y="0"/>
          <a:chExt cx="0" cy="0"/>
        </a:xfrm>
      </p:grpSpPr>
      <p:sp>
        <p:nvSpPr>
          <p:cNvPr id="84" name="Google Shape;84;p21"/>
          <p:cNvSpPr/>
          <p:nvPr/>
        </p:nvSpPr>
        <p:spPr>
          <a:xfrm>
            <a:off x="2453400" y="347354"/>
            <a:ext cx="4237200" cy="18300"/>
          </a:xfrm>
          <a:prstGeom prst="rect">
            <a:avLst/>
          </a:prstGeom>
          <a:gradFill>
            <a:gsLst>
              <a:gs pos="0">
                <a:srgbClr val="4B286D"/>
              </a:gs>
              <a:gs pos="100000">
                <a:srgbClr val="E5329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21"/>
          <p:cNvSpPr txBox="1"/>
          <p:nvPr>
            <p:ph type="title"/>
          </p:nvPr>
        </p:nvSpPr>
        <p:spPr>
          <a:xfrm>
            <a:off x="3961500" y="216068"/>
            <a:ext cx="1221000" cy="261600"/>
          </a:xfrm>
          <a:prstGeom prst="rect">
            <a:avLst/>
          </a:prstGeom>
          <a:solidFill>
            <a:schemeClr val="lt1"/>
          </a:solidFill>
        </p:spPr>
        <p:txBody>
          <a:bodyPr anchorCtr="0" anchor="ctr" bIns="0" lIns="0" spcFirstLastPara="1" rIns="0" wrap="square" tIns="0">
            <a:noAutofit/>
          </a:bodyPr>
          <a:lstStyle>
            <a:lvl1pPr lvl="0" algn="ctr">
              <a:spcBef>
                <a:spcPts val="0"/>
              </a:spcBef>
              <a:spcAft>
                <a:spcPts val="0"/>
              </a:spcAft>
              <a:buClr>
                <a:schemeClr val="lt2"/>
              </a:buClr>
              <a:buSzPts val="1700"/>
              <a:buNone/>
              <a:defRPr sz="1700">
                <a:solidFill>
                  <a:schemeClr val="lt2"/>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86" name="Google Shape;86;p21"/>
          <p:cNvSpPr txBox="1"/>
          <p:nvPr>
            <p:ph idx="1" type="body"/>
          </p:nvPr>
        </p:nvSpPr>
        <p:spPr>
          <a:xfrm>
            <a:off x="311700" y="818251"/>
            <a:ext cx="8520600" cy="2414700"/>
          </a:xfrm>
          <a:prstGeom prst="rect">
            <a:avLst/>
          </a:prstGeom>
        </p:spPr>
        <p:txBody>
          <a:bodyPr anchorCtr="0" anchor="t" bIns="0" lIns="0" spcFirstLastPara="1" rIns="0" wrap="square" tIns="0">
            <a:noAutofit/>
          </a:bodyPr>
          <a:lstStyle>
            <a:lvl1pPr indent="-317500" lvl="0" marL="457200" algn="ctr">
              <a:spcBef>
                <a:spcPts val="0"/>
              </a:spcBef>
              <a:spcAft>
                <a:spcPts val="0"/>
              </a:spcAft>
              <a:buClr>
                <a:schemeClr val="lt2"/>
              </a:buClr>
              <a:buSzPts val="1400"/>
              <a:buFont typeface="Helvetica Neue Light"/>
              <a:buChar char="●"/>
              <a:defRPr sz="1400">
                <a:solidFill>
                  <a:schemeClr val="lt2"/>
                </a:solidFill>
                <a:latin typeface="Helvetica Neue Light"/>
                <a:ea typeface="Helvetica Neue Light"/>
                <a:cs typeface="Helvetica Neue Light"/>
                <a:sym typeface="Helvetica Neue Light"/>
              </a:defRPr>
            </a:lvl1pPr>
            <a:lvl2pPr indent="-304800" lvl="1" marL="914400" algn="ctr">
              <a:spcBef>
                <a:spcPts val="0"/>
              </a:spcBef>
              <a:spcAft>
                <a:spcPts val="0"/>
              </a:spcAft>
              <a:buClr>
                <a:schemeClr val="lt2"/>
              </a:buClr>
              <a:buSzPts val="1200"/>
              <a:buFont typeface="Helvetica Neue Light"/>
              <a:buChar char="●"/>
              <a:defRPr sz="1200">
                <a:solidFill>
                  <a:schemeClr val="lt2"/>
                </a:solidFill>
                <a:latin typeface="Helvetica Neue Light"/>
                <a:ea typeface="Helvetica Neue Light"/>
                <a:cs typeface="Helvetica Neue Light"/>
                <a:sym typeface="Helvetica Neue Light"/>
              </a:defRPr>
            </a:lvl2pPr>
            <a:lvl3pPr indent="-304800" lvl="2" marL="1371600" algn="ctr">
              <a:spcBef>
                <a:spcPts val="0"/>
              </a:spcBef>
              <a:spcAft>
                <a:spcPts val="0"/>
              </a:spcAft>
              <a:buClr>
                <a:schemeClr val="lt2"/>
              </a:buClr>
              <a:buSzPts val="1200"/>
              <a:buFont typeface="Helvetica Neue Light"/>
              <a:buChar char="●"/>
              <a:defRPr sz="1200">
                <a:solidFill>
                  <a:schemeClr val="lt2"/>
                </a:solidFill>
                <a:latin typeface="Helvetica Neue Light"/>
                <a:ea typeface="Helvetica Neue Light"/>
                <a:cs typeface="Helvetica Neue Light"/>
                <a:sym typeface="Helvetica Neue Light"/>
              </a:defRPr>
            </a:lvl3pPr>
            <a:lvl4pPr indent="-304800" lvl="3" marL="1828800" algn="ctr">
              <a:spcBef>
                <a:spcPts val="0"/>
              </a:spcBef>
              <a:spcAft>
                <a:spcPts val="0"/>
              </a:spcAft>
              <a:buClr>
                <a:schemeClr val="lt2"/>
              </a:buClr>
              <a:buSzPts val="1200"/>
              <a:buFont typeface="Helvetica Neue Light"/>
              <a:buChar char="●"/>
              <a:defRPr sz="1200">
                <a:solidFill>
                  <a:schemeClr val="lt2"/>
                </a:solidFill>
                <a:latin typeface="Helvetica Neue Light"/>
                <a:ea typeface="Helvetica Neue Light"/>
                <a:cs typeface="Helvetica Neue Light"/>
                <a:sym typeface="Helvetica Neue Light"/>
              </a:defRPr>
            </a:lvl4pPr>
            <a:lvl5pPr indent="-304800" lvl="4" marL="2286000" algn="ctr">
              <a:spcBef>
                <a:spcPts val="0"/>
              </a:spcBef>
              <a:spcAft>
                <a:spcPts val="0"/>
              </a:spcAft>
              <a:buClr>
                <a:schemeClr val="lt2"/>
              </a:buClr>
              <a:buSzPts val="1200"/>
              <a:buFont typeface="Helvetica Neue Light"/>
              <a:buChar char="●"/>
              <a:defRPr sz="1200">
                <a:solidFill>
                  <a:schemeClr val="lt2"/>
                </a:solidFill>
                <a:latin typeface="Helvetica Neue Light"/>
                <a:ea typeface="Helvetica Neue Light"/>
                <a:cs typeface="Helvetica Neue Light"/>
                <a:sym typeface="Helvetica Neue Light"/>
              </a:defRPr>
            </a:lvl5pPr>
            <a:lvl6pPr indent="-304800" lvl="5" marL="2743200" algn="ctr">
              <a:spcBef>
                <a:spcPts val="0"/>
              </a:spcBef>
              <a:spcAft>
                <a:spcPts val="0"/>
              </a:spcAft>
              <a:buClr>
                <a:schemeClr val="lt2"/>
              </a:buClr>
              <a:buSzPts val="1200"/>
              <a:buFont typeface="Helvetica Neue Light"/>
              <a:buChar char="●"/>
              <a:defRPr sz="1200">
                <a:solidFill>
                  <a:schemeClr val="lt2"/>
                </a:solidFill>
                <a:latin typeface="Helvetica Neue Light"/>
                <a:ea typeface="Helvetica Neue Light"/>
                <a:cs typeface="Helvetica Neue Light"/>
                <a:sym typeface="Helvetica Neue Light"/>
              </a:defRPr>
            </a:lvl6pPr>
            <a:lvl7pPr indent="-304800" lvl="6" marL="3200400" algn="ctr">
              <a:spcBef>
                <a:spcPts val="0"/>
              </a:spcBef>
              <a:spcAft>
                <a:spcPts val="0"/>
              </a:spcAft>
              <a:buClr>
                <a:schemeClr val="lt2"/>
              </a:buClr>
              <a:buSzPts val="1200"/>
              <a:buFont typeface="Helvetica Neue Light"/>
              <a:buChar char="●"/>
              <a:defRPr sz="1200">
                <a:solidFill>
                  <a:schemeClr val="lt2"/>
                </a:solidFill>
                <a:latin typeface="Helvetica Neue Light"/>
                <a:ea typeface="Helvetica Neue Light"/>
                <a:cs typeface="Helvetica Neue Light"/>
                <a:sym typeface="Helvetica Neue Light"/>
              </a:defRPr>
            </a:lvl7pPr>
            <a:lvl8pPr indent="-304800" lvl="7" marL="3657600" algn="ctr">
              <a:spcBef>
                <a:spcPts val="0"/>
              </a:spcBef>
              <a:spcAft>
                <a:spcPts val="0"/>
              </a:spcAft>
              <a:buClr>
                <a:schemeClr val="lt2"/>
              </a:buClr>
              <a:buSzPts val="1200"/>
              <a:buFont typeface="Helvetica Neue Light"/>
              <a:buChar char="●"/>
              <a:defRPr sz="1200">
                <a:solidFill>
                  <a:schemeClr val="lt2"/>
                </a:solidFill>
                <a:latin typeface="Helvetica Neue Light"/>
                <a:ea typeface="Helvetica Neue Light"/>
                <a:cs typeface="Helvetica Neue Light"/>
                <a:sym typeface="Helvetica Neue Light"/>
              </a:defRPr>
            </a:lvl8pPr>
            <a:lvl9pPr indent="-304800" lvl="8" marL="4114800" algn="ctr">
              <a:spcBef>
                <a:spcPts val="0"/>
              </a:spcBef>
              <a:spcAft>
                <a:spcPts val="0"/>
              </a:spcAft>
              <a:buClr>
                <a:schemeClr val="lt2"/>
              </a:buClr>
              <a:buSzPts val="1200"/>
              <a:buFont typeface="Helvetica Neue Light"/>
              <a:buChar char="●"/>
              <a:defRPr sz="1200">
                <a:solidFill>
                  <a:schemeClr val="lt2"/>
                </a:solidFill>
                <a:latin typeface="Helvetica Neue Light"/>
                <a:ea typeface="Helvetica Neue Light"/>
                <a:cs typeface="Helvetica Neue Light"/>
                <a:sym typeface="Helvetica Neue Light"/>
              </a:defRPr>
            </a:lvl9pPr>
          </a:lstStyle>
          <a:p/>
        </p:txBody>
      </p:sp>
      <p:sp>
        <p:nvSpPr>
          <p:cNvPr id="87" name="Google Shape;87;p21"/>
          <p:cNvSpPr txBox="1"/>
          <p:nvPr>
            <p:ph idx="2" type="subTitle"/>
          </p:nvPr>
        </p:nvSpPr>
        <p:spPr>
          <a:xfrm>
            <a:off x="2453400" y="454812"/>
            <a:ext cx="4237200" cy="167700"/>
          </a:xfrm>
          <a:prstGeom prst="rect">
            <a:avLst/>
          </a:prstGeom>
        </p:spPr>
        <p:txBody>
          <a:bodyPr anchorCtr="0" anchor="t" bIns="0" lIns="0" spcFirstLastPara="1" rIns="0" wrap="square" tIns="0">
            <a:noAutofit/>
          </a:bodyPr>
          <a:lstStyle>
            <a:lvl1pPr lvl="0" algn="ctr">
              <a:spcBef>
                <a:spcPts val="0"/>
              </a:spcBef>
              <a:spcAft>
                <a:spcPts val="0"/>
              </a:spcAft>
              <a:buClr>
                <a:schemeClr val="lt2"/>
              </a:buClr>
              <a:buSzPts val="1000"/>
              <a:buFont typeface="Helvetica Neue Light"/>
              <a:buNone/>
              <a:defRPr sz="1000">
                <a:solidFill>
                  <a:schemeClr val="lt2"/>
                </a:solidFill>
                <a:latin typeface="Helvetica Neue Light"/>
                <a:ea typeface="Helvetica Neue Light"/>
                <a:cs typeface="Helvetica Neue Light"/>
                <a:sym typeface="Helvetica Neue Ligh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8" name="Google Shape;88;p21"/>
          <p:cNvSpPr/>
          <p:nvPr/>
        </p:nvSpPr>
        <p:spPr>
          <a:xfrm>
            <a:off x="2453400" y="3563655"/>
            <a:ext cx="4237200" cy="18300"/>
          </a:xfrm>
          <a:prstGeom prst="rect">
            <a:avLst/>
          </a:prstGeom>
          <a:gradFill>
            <a:gsLst>
              <a:gs pos="0">
                <a:srgbClr val="4B286D"/>
              </a:gs>
              <a:gs pos="100000">
                <a:srgbClr val="E5329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21"/>
          <p:cNvSpPr txBox="1"/>
          <p:nvPr>
            <p:ph idx="3" type="body"/>
          </p:nvPr>
        </p:nvSpPr>
        <p:spPr>
          <a:xfrm>
            <a:off x="311700" y="3770075"/>
            <a:ext cx="8520600" cy="1215300"/>
          </a:xfrm>
          <a:prstGeom prst="rect">
            <a:avLst/>
          </a:prstGeom>
        </p:spPr>
        <p:txBody>
          <a:bodyPr anchorCtr="0" anchor="t" bIns="0" lIns="0" spcFirstLastPara="1" rIns="0" wrap="square" tIns="0">
            <a:noAutofit/>
          </a:bodyPr>
          <a:lstStyle>
            <a:lvl1pPr indent="-317500" lvl="0" marL="457200" algn="ctr">
              <a:spcBef>
                <a:spcPts val="0"/>
              </a:spcBef>
              <a:spcAft>
                <a:spcPts val="0"/>
              </a:spcAft>
              <a:buClr>
                <a:schemeClr val="lt2"/>
              </a:buClr>
              <a:buSzPts val="1400"/>
              <a:buFont typeface="Helvetica Neue Light"/>
              <a:buChar char="●"/>
              <a:defRPr sz="1400">
                <a:solidFill>
                  <a:schemeClr val="lt2"/>
                </a:solidFill>
                <a:latin typeface="Helvetica Neue Light"/>
                <a:ea typeface="Helvetica Neue Light"/>
                <a:cs typeface="Helvetica Neue Light"/>
                <a:sym typeface="Helvetica Neue Light"/>
              </a:defRPr>
            </a:lvl1pPr>
            <a:lvl2pPr indent="-304800" lvl="1" marL="914400" algn="ctr">
              <a:spcBef>
                <a:spcPts val="0"/>
              </a:spcBef>
              <a:spcAft>
                <a:spcPts val="0"/>
              </a:spcAft>
              <a:buClr>
                <a:schemeClr val="lt2"/>
              </a:buClr>
              <a:buSzPts val="1200"/>
              <a:buFont typeface="Helvetica Neue Light"/>
              <a:buChar char="●"/>
              <a:defRPr sz="1200">
                <a:solidFill>
                  <a:schemeClr val="lt2"/>
                </a:solidFill>
                <a:latin typeface="Helvetica Neue Light"/>
                <a:ea typeface="Helvetica Neue Light"/>
                <a:cs typeface="Helvetica Neue Light"/>
                <a:sym typeface="Helvetica Neue Light"/>
              </a:defRPr>
            </a:lvl2pPr>
            <a:lvl3pPr indent="-304800" lvl="2" marL="1371600" algn="ctr">
              <a:spcBef>
                <a:spcPts val="0"/>
              </a:spcBef>
              <a:spcAft>
                <a:spcPts val="0"/>
              </a:spcAft>
              <a:buClr>
                <a:schemeClr val="lt2"/>
              </a:buClr>
              <a:buSzPts val="1200"/>
              <a:buFont typeface="Helvetica Neue Light"/>
              <a:buChar char="●"/>
              <a:defRPr sz="1200">
                <a:solidFill>
                  <a:schemeClr val="lt2"/>
                </a:solidFill>
                <a:latin typeface="Helvetica Neue Light"/>
                <a:ea typeface="Helvetica Neue Light"/>
                <a:cs typeface="Helvetica Neue Light"/>
                <a:sym typeface="Helvetica Neue Light"/>
              </a:defRPr>
            </a:lvl3pPr>
            <a:lvl4pPr indent="-304800" lvl="3" marL="1828800" algn="ctr">
              <a:spcBef>
                <a:spcPts val="0"/>
              </a:spcBef>
              <a:spcAft>
                <a:spcPts val="0"/>
              </a:spcAft>
              <a:buClr>
                <a:schemeClr val="lt2"/>
              </a:buClr>
              <a:buSzPts val="1200"/>
              <a:buFont typeface="Helvetica Neue Light"/>
              <a:buChar char="●"/>
              <a:defRPr sz="1200">
                <a:solidFill>
                  <a:schemeClr val="lt2"/>
                </a:solidFill>
                <a:latin typeface="Helvetica Neue Light"/>
                <a:ea typeface="Helvetica Neue Light"/>
                <a:cs typeface="Helvetica Neue Light"/>
                <a:sym typeface="Helvetica Neue Light"/>
              </a:defRPr>
            </a:lvl4pPr>
            <a:lvl5pPr indent="-304800" lvl="4" marL="2286000" algn="ctr">
              <a:spcBef>
                <a:spcPts val="0"/>
              </a:spcBef>
              <a:spcAft>
                <a:spcPts val="0"/>
              </a:spcAft>
              <a:buClr>
                <a:schemeClr val="lt2"/>
              </a:buClr>
              <a:buSzPts val="1200"/>
              <a:buFont typeface="Helvetica Neue Light"/>
              <a:buChar char="●"/>
              <a:defRPr sz="1200">
                <a:solidFill>
                  <a:schemeClr val="lt2"/>
                </a:solidFill>
                <a:latin typeface="Helvetica Neue Light"/>
                <a:ea typeface="Helvetica Neue Light"/>
                <a:cs typeface="Helvetica Neue Light"/>
                <a:sym typeface="Helvetica Neue Light"/>
              </a:defRPr>
            </a:lvl5pPr>
            <a:lvl6pPr indent="-304800" lvl="5" marL="2743200" algn="ctr">
              <a:spcBef>
                <a:spcPts val="0"/>
              </a:spcBef>
              <a:spcAft>
                <a:spcPts val="0"/>
              </a:spcAft>
              <a:buClr>
                <a:schemeClr val="lt2"/>
              </a:buClr>
              <a:buSzPts val="1200"/>
              <a:buFont typeface="Helvetica Neue Light"/>
              <a:buChar char="●"/>
              <a:defRPr sz="1200">
                <a:solidFill>
                  <a:schemeClr val="lt2"/>
                </a:solidFill>
                <a:latin typeface="Helvetica Neue Light"/>
                <a:ea typeface="Helvetica Neue Light"/>
                <a:cs typeface="Helvetica Neue Light"/>
                <a:sym typeface="Helvetica Neue Light"/>
              </a:defRPr>
            </a:lvl6pPr>
            <a:lvl7pPr indent="-304800" lvl="6" marL="3200400" algn="ctr">
              <a:spcBef>
                <a:spcPts val="0"/>
              </a:spcBef>
              <a:spcAft>
                <a:spcPts val="0"/>
              </a:spcAft>
              <a:buClr>
                <a:schemeClr val="lt2"/>
              </a:buClr>
              <a:buSzPts val="1200"/>
              <a:buFont typeface="Helvetica Neue Light"/>
              <a:buChar char="●"/>
              <a:defRPr sz="1200">
                <a:solidFill>
                  <a:schemeClr val="lt2"/>
                </a:solidFill>
                <a:latin typeface="Helvetica Neue Light"/>
                <a:ea typeface="Helvetica Neue Light"/>
                <a:cs typeface="Helvetica Neue Light"/>
                <a:sym typeface="Helvetica Neue Light"/>
              </a:defRPr>
            </a:lvl7pPr>
            <a:lvl8pPr indent="-304800" lvl="7" marL="3657600" algn="ctr">
              <a:spcBef>
                <a:spcPts val="0"/>
              </a:spcBef>
              <a:spcAft>
                <a:spcPts val="0"/>
              </a:spcAft>
              <a:buClr>
                <a:schemeClr val="lt2"/>
              </a:buClr>
              <a:buSzPts val="1200"/>
              <a:buFont typeface="Helvetica Neue Light"/>
              <a:buChar char="●"/>
              <a:defRPr sz="1200">
                <a:solidFill>
                  <a:schemeClr val="lt2"/>
                </a:solidFill>
                <a:latin typeface="Helvetica Neue Light"/>
                <a:ea typeface="Helvetica Neue Light"/>
                <a:cs typeface="Helvetica Neue Light"/>
                <a:sym typeface="Helvetica Neue Light"/>
              </a:defRPr>
            </a:lvl8pPr>
            <a:lvl9pPr indent="-304800" lvl="8" marL="4114800" algn="ctr">
              <a:spcBef>
                <a:spcPts val="0"/>
              </a:spcBef>
              <a:spcAft>
                <a:spcPts val="0"/>
              </a:spcAft>
              <a:buClr>
                <a:schemeClr val="lt2"/>
              </a:buClr>
              <a:buSzPts val="1200"/>
              <a:buFont typeface="Helvetica Neue Light"/>
              <a:buChar char="●"/>
              <a:defRPr sz="1200">
                <a:solidFill>
                  <a:schemeClr val="lt2"/>
                </a:solidFill>
                <a:latin typeface="Helvetica Neue Light"/>
                <a:ea typeface="Helvetica Neue Light"/>
                <a:cs typeface="Helvetica Neue Light"/>
                <a:sym typeface="Helvetica Neue Light"/>
              </a:defRPr>
            </a:lvl9pPr>
          </a:lstStyle>
          <a:p/>
        </p:txBody>
      </p:sp>
      <p:sp>
        <p:nvSpPr>
          <p:cNvPr id="90" name="Google Shape;90;p21"/>
          <p:cNvSpPr txBox="1"/>
          <p:nvPr>
            <p:ph idx="4" type="title"/>
          </p:nvPr>
        </p:nvSpPr>
        <p:spPr>
          <a:xfrm>
            <a:off x="4009800" y="3442003"/>
            <a:ext cx="1124400" cy="261600"/>
          </a:xfrm>
          <a:prstGeom prst="rect">
            <a:avLst/>
          </a:prstGeom>
          <a:solidFill>
            <a:srgbClr val="FFFFFF"/>
          </a:solidFill>
        </p:spPr>
        <p:txBody>
          <a:bodyPr anchorCtr="0" anchor="t" bIns="0" lIns="0" spcFirstLastPara="1" rIns="0" wrap="square" tIns="0">
            <a:noAutofit/>
          </a:bodyPr>
          <a:lstStyle>
            <a:lvl1pPr lvl="0" algn="ctr">
              <a:spcBef>
                <a:spcPts val="0"/>
              </a:spcBef>
              <a:spcAft>
                <a:spcPts val="0"/>
              </a:spcAft>
              <a:buClr>
                <a:schemeClr val="lt2"/>
              </a:buClr>
              <a:buSzPts val="1800"/>
              <a:buNone/>
              <a:defRPr>
                <a:solidFill>
                  <a:schemeClr val="lt2"/>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pic>
        <p:nvPicPr>
          <p:cNvPr id="91" name="Google Shape;91;p21"/>
          <p:cNvPicPr preferRelativeResize="0"/>
          <p:nvPr/>
        </p:nvPicPr>
        <p:blipFill>
          <a:blip r:embed="rId2">
            <a:alphaModFix/>
          </a:blip>
          <a:stretch>
            <a:fillRect/>
          </a:stretch>
        </p:blipFill>
        <p:spPr>
          <a:xfrm>
            <a:off x="8366100" y="4399375"/>
            <a:ext cx="654874" cy="654874"/>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debar">
  <p:cSld name="TITLE_AND_BODY_1_1">
    <p:spTree>
      <p:nvGrpSpPr>
        <p:cNvPr id="92" name="Shape 92"/>
        <p:cNvGrpSpPr/>
        <p:nvPr/>
      </p:nvGrpSpPr>
      <p:grpSpPr>
        <a:xfrm>
          <a:off x="0" y="0"/>
          <a:ext cx="0" cy="0"/>
          <a:chOff x="0" y="0"/>
          <a:chExt cx="0" cy="0"/>
        </a:xfrm>
      </p:grpSpPr>
      <p:sp>
        <p:nvSpPr>
          <p:cNvPr id="93" name="Google Shape;93;p22"/>
          <p:cNvSpPr/>
          <p:nvPr/>
        </p:nvSpPr>
        <p:spPr>
          <a:xfrm>
            <a:off x="2453400" y="347354"/>
            <a:ext cx="4237200" cy="18300"/>
          </a:xfrm>
          <a:prstGeom prst="rect">
            <a:avLst/>
          </a:prstGeom>
          <a:gradFill>
            <a:gsLst>
              <a:gs pos="0">
                <a:srgbClr val="4B286D"/>
              </a:gs>
              <a:gs pos="100000">
                <a:srgbClr val="E5329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22"/>
          <p:cNvSpPr txBox="1"/>
          <p:nvPr>
            <p:ph type="title"/>
          </p:nvPr>
        </p:nvSpPr>
        <p:spPr>
          <a:xfrm>
            <a:off x="3961500" y="216068"/>
            <a:ext cx="1221000" cy="261600"/>
          </a:xfrm>
          <a:prstGeom prst="rect">
            <a:avLst/>
          </a:prstGeom>
          <a:solidFill>
            <a:schemeClr val="lt1"/>
          </a:solidFill>
        </p:spPr>
        <p:txBody>
          <a:bodyPr anchorCtr="0" anchor="ctr" bIns="0" lIns="0" spcFirstLastPara="1" rIns="0" wrap="square" tIns="0">
            <a:noAutofit/>
          </a:bodyPr>
          <a:lstStyle>
            <a:lvl1pPr lvl="0" algn="ctr">
              <a:spcBef>
                <a:spcPts val="0"/>
              </a:spcBef>
              <a:spcAft>
                <a:spcPts val="0"/>
              </a:spcAft>
              <a:buClr>
                <a:schemeClr val="lt2"/>
              </a:buClr>
              <a:buSzPts val="1700"/>
              <a:buNone/>
              <a:defRPr sz="1700">
                <a:solidFill>
                  <a:schemeClr val="lt2"/>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5" name="Google Shape;95;p22"/>
          <p:cNvSpPr txBox="1"/>
          <p:nvPr>
            <p:ph idx="1" type="body"/>
          </p:nvPr>
        </p:nvSpPr>
        <p:spPr>
          <a:xfrm>
            <a:off x="528775" y="818251"/>
            <a:ext cx="5617200" cy="3591300"/>
          </a:xfrm>
          <a:prstGeom prst="rect">
            <a:avLst/>
          </a:prstGeom>
        </p:spPr>
        <p:txBody>
          <a:bodyPr anchorCtr="0" anchor="t" bIns="0" lIns="0" spcFirstLastPara="1" rIns="0" wrap="square" tIns="0">
            <a:noAutofit/>
          </a:bodyPr>
          <a:lstStyle>
            <a:lvl1pPr indent="-317500" lvl="0" marL="457200">
              <a:spcBef>
                <a:spcPts val="0"/>
              </a:spcBef>
              <a:spcAft>
                <a:spcPts val="0"/>
              </a:spcAft>
              <a:buClr>
                <a:schemeClr val="lt2"/>
              </a:buClr>
              <a:buSzPts val="1400"/>
              <a:buFont typeface="Helvetica Neue Light"/>
              <a:buChar char="●"/>
              <a:defRPr sz="1400">
                <a:solidFill>
                  <a:schemeClr val="lt2"/>
                </a:solidFill>
                <a:latin typeface="Helvetica Neue Light"/>
                <a:ea typeface="Helvetica Neue Light"/>
                <a:cs typeface="Helvetica Neue Light"/>
                <a:sym typeface="Helvetica Neue Light"/>
              </a:defRPr>
            </a:lvl1pPr>
            <a:lvl2pPr indent="-304800" lvl="1" marL="914400">
              <a:spcBef>
                <a:spcPts val="0"/>
              </a:spcBef>
              <a:spcAft>
                <a:spcPts val="0"/>
              </a:spcAft>
              <a:buClr>
                <a:schemeClr val="lt2"/>
              </a:buClr>
              <a:buSzPts val="1200"/>
              <a:buFont typeface="Helvetica Neue Light"/>
              <a:buChar char="●"/>
              <a:defRPr sz="1200">
                <a:solidFill>
                  <a:schemeClr val="lt2"/>
                </a:solidFill>
                <a:latin typeface="Helvetica Neue Light"/>
                <a:ea typeface="Helvetica Neue Light"/>
                <a:cs typeface="Helvetica Neue Light"/>
                <a:sym typeface="Helvetica Neue Light"/>
              </a:defRPr>
            </a:lvl2pPr>
            <a:lvl3pPr indent="-304800" lvl="2" marL="1371600">
              <a:spcBef>
                <a:spcPts val="0"/>
              </a:spcBef>
              <a:spcAft>
                <a:spcPts val="0"/>
              </a:spcAft>
              <a:buClr>
                <a:schemeClr val="lt2"/>
              </a:buClr>
              <a:buSzPts val="1200"/>
              <a:buFont typeface="Helvetica Neue Light"/>
              <a:buChar char="●"/>
              <a:defRPr sz="1200">
                <a:solidFill>
                  <a:schemeClr val="lt2"/>
                </a:solidFill>
                <a:latin typeface="Helvetica Neue Light"/>
                <a:ea typeface="Helvetica Neue Light"/>
                <a:cs typeface="Helvetica Neue Light"/>
                <a:sym typeface="Helvetica Neue Light"/>
              </a:defRPr>
            </a:lvl3pPr>
            <a:lvl4pPr indent="-304800" lvl="3" marL="1828800">
              <a:spcBef>
                <a:spcPts val="0"/>
              </a:spcBef>
              <a:spcAft>
                <a:spcPts val="0"/>
              </a:spcAft>
              <a:buClr>
                <a:schemeClr val="lt2"/>
              </a:buClr>
              <a:buSzPts val="1200"/>
              <a:buFont typeface="Helvetica Neue Light"/>
              <a:buChar char="●"/>
              <a:defRPr sz="1200">
                <a:solidFill>
                  <a:schemeClr val="lt2"/>
                </a:solidFill>
                <a:latin typeface="Helvetica Neue Light"/>
                <a:ea typeface="Helvetica Neue Light"/>
                <a:cs typeface="Helvetica Neue Light"/>
                <a:sym typeface="Helvetica Neue Light"/>
              </a:defRPr>
            </a:lvl4pPr>
            <a:lvl5pPr indent="-304800" lvl="4" marL="2286000">
              <a:spcBef>
                <a:spcPts val="0"/>
              </a:spcBef>
              <a:spcAft>
                <a:spcPts val="0"/>
              </a:spcAft>
              <a:buClr>
                <a:schemeClr val="lt2"/>
              </a:buClr>
              <a:buSzPts val="1200"/>
              <a:buFont typeface="Helvetica Neue Light"/>
              <a:buChar char="●"/>
              <a:defRPr sz="1200">
                <a:solidFill>
                  <a:schemeClr val="lt2"/>
                </a:solidFill>
                <a:latin typeface="Helvetica Neue Light"/>
                <a:ea typeface="Helvetica Neue Light"/>
                <a:cs typeface="Helvetica Neue Light"/>
                <a:sym typeface="Helvetica Neue Light"/>
              </a:defRPr>
            </a:lvl5pPr>
            <a:lvl6pPr indent="-304800" lvl="5" marL="2743200">
              <a:spcBef>
                <a:spcPts val="0"/>
              </a:spcBef>
              <a:spcAft>
                <a:spcPts val="0"/>
              </a:spcAft>
              <a:buClr>
                <a:schemeClr val="lt2"/>
              </a:buClr>
              <a:buSzPts val="1200"/>
              <a:buFont typeface="Helvetica Neue Light"/>
              <a:buChar char="●"/>
              <a:defRPr sz="1200">
                <a:solidFill>
                  <a:schemeClr val="lt2"/>
                </a:solidFill>
                <a:latin typeface="Helvetica Neue Light"/>
                <a:ea typeface="Helvetica Neue Light"/>
                <a:cs typeface="Helvetica Neue Light"/>
                <a:sym typeface="Helvetica Neue Light"/>
              </a:defRPr>
            </a:lvl6pPr>
            <a:lvl7pPr indent="-304800" lvl="6" marL="3200400">
              <a:spcBef>
                <a:spcPts val="0"/>
              </a:spcBef>
              <a:spcAft>
                <a:spcPts val="0"/>
              </a:spcAft>
              <a:buClr>
                <a:schemeClr val="lt2"/>
              </a:buClr>
              <a:buSzPts val="1200"/>
              <a:buFont typeface="Helvetica Neue Light"/>
              <a:buChar char="●"/>
              <a:defRPr sz="1200">
                <a:solidFill>
                  <a:schemeClr val="lt2"/>
                </a:solidFill>
                <a:latin typeface="Helvetica Neue Light"/>
                <a:ea typeface="Helvetica Neue Light"/>
                <a:cs typeface="Helvetica Neue Light"/>
                <a:sym typeface="Helvetica Neue Light"/>
              </a:defRPr>
            </a:lvl7pPr>
            <a:lvl8pPr indent="-304800" lvl="7" marL="3657600">
              <a:spcBef>
                <a:spcPts val="0"/>
              </a:spcBef>
              <a:spcAft>
                <a:spcPts val="0"/>
              </a:spcAft>
              <a:buClr>
                <a:schemeClr val="lt2"/>
              </a:buClr>
              <a:buSzPts val="1200"/>
              <a:buFont typeface="Helvetica Neue Light"/>
              <a:buChar char="●"/>
              <a:defRPr sz="1200">
                <a:solidFill>
                  <a:schemeClr val="lt2"/>
                </a:solidFill>
                <a:latin typeface="Helvetica Neue Light"/>
                <a:ea typeface="Helvetica Neue Light"/>
                <a:cs typeface="Helvetica Neue Light"/>
                <a:sym typeface="Helvetica Neue Light"/>
              </a:defRPr>
            </a:lvl8pPr>
            <a:lvl9pPr indent="-304800" lvl="8" marL="4114800">
              <a:spcBef>
                <a:spcPts val="0"/>
              </a:spcBef>
              <a:spcAft>
                <a:spcPts val="0"/>
              </a:spcAft>
              <a:buClr>
                <a:schemeClr val="lt2"/>
              </a:buClr>
              <a:buSzPts val="1200"/>
              <a:buFont typeface="Helvetica Neue Light"/>
              <a:buChar char="●"/>
              <a:defRPr sz="1200">
                <a:solidFill>
                  <a:schemeClr val="lt2"/>
                </a:solidFill>
                <a:latin typeface="Helvetica Neue Light"/>
                <a:ea typeface="Helvetica Neue Light"/>
                <a:cs typeface="Helvetica Neue Light"/>
                <a:sym typeface="Helvetica Neue Light"/>
              </a:defRPr>
            </a:lvl9pPr>
          </a:lstStyle>
          <a:p/>
        </p:txBody>
      </p:sp>
      <p:sp>
        <p:nvSpPr>
          <p:cNvPr id="96" name="Google Shape;96;p22"/>
          <p:cNvSpPr txBox="1"/>
          <p:nvPr>
            <p:ph idx="2" type="subTitle"/>
          </p:nvPr>
        </p:nvSpPr>
        <p:spPr>
          <a:xfrm>
            <a:off x="2453400" y="454812"/>
            <a:ext cx="4237200" cy="167700"/>
          </a:xfrm>
          <a:prstGeom prst="rect">
            <a:avLst/>
          </a:prstGeom>
        </p:spPr>
        <p:txBody>
          <a:bodyPr anchorCtr="0" anchor="t" bIns="0" lIns="0" spcFirstLastPara="1" rIns="0" wrap="square" tIns="0">
            <a:noAutofit/>
          </a:bodyPr>
          <a:lstStyle>
            <a:lvl1pPr lvl="0" algn="ctr">
              <a:spcBef>
                <a:spcPts val="0"/>
              </a:spcBef>
              <a:spcAft>
                <a:spcPts val="0"/>
              </a:spcAft>
              <a:buClr>
                <a:schemeClr val="lt2"/>
              </a:buClr>
              <a:buSzPts val="1000"/>
              <a:buFont typeface="Helvetica Neue Light"/>
              <a:buNone/>
              <a:defRPr sz="1000">
                <a:solidFill>
                  <a:schemeClr val="lt2"/>
                </a:solidFill>
                <a:latin typeface="Helvetica Neue Light"/>
                <a:ea typeface="Helvetica Neue Light"/>
                <a:cs typeface="Helvetica Neue Light"/>
                <a:sym typeface="Helvetica Neue Ligh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7" name="Google Shape;97;p22"/>
          <p:cNvSpPr/>
          <p:nvPr/>
        </p:nvSpPr>
        <p:spPr>
          <a:xfrm flipH="1" rot="5400000">
            <a:off x="4915725" y="2623254"/>
            <a:ext cx="2862000" cy="18300"/>
          </a:xfrm>
          <a:prstGeom prst="rect">
            <a:avLst/>
          </a:prstGeom>
          <a:gradFill>
            <a:gsLst>
              <a:gs pos="0">
                <a:srgbClr val="4B286D"/>
              </a:gs>
              <a:gs pos="100000">
                <a:srgbClr val="E5329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22"/>
          <p:cNvSpPr txBox="1"/>
          <p:nvPr>
            <p:ph idx="3" type="body"/>
          </p:nvPr>
        </p:nvSpPr>
        <p:spPr>
          <a:xfrm>
            <a:off x="6547475" y="818251"/>
            <a:ext cx="2406900" cy="3404400"/>
          </a:xfrm>
          <a:prstGeom prst="rect">
            <a:avLst/>
          </a:prstGeom>
        </p:spPr>
        <p:txBody>
          <a:bodyPr anchorCtr="0" anchor="t" bIns="0" lIns="0" spcFirstLastPara="1" rIns="0" wrap="square" tIns="0">
            <a:noAutofit/>
          </a:bodyPr>
          <a:lstStyle>
            <a:lvl1pPr indent="-317500" lvl="0" marL="457200">
              <a:spcBef>
                <a:spcPts val="0"/>
              </a:spcBef>
              <a:spcAft>
                <a:spcPts val="0"/>
              </a:spcAft>
              <a:buClr>
                <a:schemeClr val="lt2"/>
              </a:buClr>
              <a:buSzPts val="1400"/>
              <a:buFont typeface="Helvetica Neue Light"/>
              <a:buChar char="●"/>
              <a:defRPr sz="1400">
                <a:solidFill>
                  <a:schemeClr val="lt2"/>
                </a:solidFill>
                <a:latin typeface="Helvetica Neue Light"/>
                <a:ea typeface="Helvetica Neue Light"/>
                <a:cs typeface="Helvetica Neue Light"/>
                <a:sym typeface="Helvetica Neue Light"/>
              </a:defRPr>
            </a:lvl1pPr>
            <a:lvl2pPr indent="-304800" lvl="1" marL="914400">
              <a:spcBef>
                <a:spcPts val="0"/>
              </a:spcBef>
              <a:spcAft>
                <a:spcPts val="0"/>
              </a:spcAft>
              <a:buClr>
                <a:schemeClr val="lt2"/>
              </a:buClr>
              <a:buSzPts val="1200"/>
              <a:buFont typeface="Helvetica Neue Light"/>
              <a:buChar char="●"/>
              <a:defRPr sz="1200">
                <a:solidFill>
                  <a:schemeClr val="lt2"/>
                </a:solidFill>
                <a:latin typeface="Helvetica Neue Light"/>
                <a:ea typeface="Helvetica Neue Light"/>
                <a:cs typeface="Helvetica Neue Light"/>
                <a:sym typeface="Helvetica Neue Light"/>
              </a:defRPr>
            </a:lvl2pPr>
            <a:lvl3pPr indent="-304800" lvl="2" marL="1371600">
              <a:spcBef>
                <a:spcPts val="0"/>
              </a:spcBef>
              <a:spcAft>
                <a:spcPts val="0"/>
              </a:spcAft>
              <a:buClr>
                <a:schemeClr val="lt2"/>
              </a:buClr>
              <a:buSzPts val="1200"/>
              <a:buFont typeface="Helvetica Neue Light"/>
              <a:buChar char="●"/>
              <a:defRPr sz="1200">
                <a:solidFill>
                  <a:schemeClr val="lt2"/>
                </a:solidFill>
                <a:latin typeface="Helvetica Neue Light"/>
                <a:ea typeface="Helvetica Neue Light"/>
                <a:cs typeface="Helvetica Neue Light"/>
                <a:sym typeface="Helvetica Neue Light"/>
              </a:defRPr>
            </a:lvl3pPr>
            <a:lvl4pPr indent="-304800" lvl="3" marL="1828800">
              <a:spcBef>
                <a:spcPts val="0"/>
              </a:spcBef>
              <a:spcAft>
                <a:spcPts val="0"/>
              </a:spcAft>
              <a:buClr>
                <a:schemeClr val="lt2"/>
              </a:buClr>
              <a:buSzPts val="1200"/>
              <a:buFont typeface="Helvetica Neue Light"/>
              <a:buChar char="●"/>
              <a:defRPr sz="1200">
                <a:solidFill>
                  <a:schemeClr val="lt2"/>
                </a:solidFill>
                <a:latin typeface="Helvetica Neue Light"/>
                <a:ea typeface="Helvetica Neue Light"/>
                <a:cs typeface="Helvetica Neue Light"/>
                <a:sym typeface="Helvetica Neue Light"/>
              </a:defRPr>
            </a:lvl4pPr>
            <a:lvl5pPr indent="-304800" lvl="4" marL="2286000">
              <a:spcBef>
                <a:spcPts val="0"/>
              </a:spcBef>
              <a:spcAft>
                <a:spcPts val="0"/>
              </a:spcAft>
              <a:buClr>
                <a:schemeClr val="lt2"/>
              </a:buClr>
              <a:buSzPts val="1200"/>
              <a:buFont typeface="Helvetica Neue Light"/>
              <a:buChar char="●"/>
              <a:defRPr sz="1200">
                <a:solidFill>
                  <a:schemeClr val="lt2"/>
                </a:solidFill>
                <a:latin typeface="Helvetica Neue Light"/>
                <a:ea typeface="Helvetica Neue Light"/>
                <a:cs typeface="Helvetica Neue Light"/>
                <a:sym typeface="Helvetica Neue Light"/>
              </a:defRPr>
            </a:lvl5pPr>
            <a:lvl6pPr indent="-304800" lvl="5" marL="2743200">
              <a:spcBef>
                <a:spcPts val="0"/>
              </a:spcBef>
              <a:spcAft>
                <a:spcPts val="0"/>
              </a:spcAft>
              <a:buClr>
                <a:schemeClr val="lt2"/>
              </a:buClr>
              <a:buSzPts val="1200"/>
              <a:buFont typeface="Helvetica Neue Light"/>
              <a:buChar char="●"/>
              <a:defRPr sz="1200">
                <a:solidFill>
                  <a:schemeClr val="lt2"/>
                </a:solidFill>
                <a:latin typeface="Helvetica Neue Light"/>
                <a:ea typeface="Helvetica Neue Light"/>
                <a:cs typeface="Helvetica Neue Light"/>
                <a:sym typeface="Helvetica Neue Light"/>
              </a:defRPr>
            </a:lvl6pPr>
            <a:lvl7pPr indent="-304800" lvl="6" marL="3200400">
              <a:spcBef>
                <a:spcPts val="0"/>
              </a:spcBef>
              <a:spcAft>
                <a:spcPts val="0"/>
              </a:spcAft>
              <a:buClr>
                <a:schemeClr val="lt2"/>
              </a:buClr>
              <a:buSzPts val="1200"/>
              <a:buFont typeface="Helvetica Neue Light"/>
              <a:buChar char="●"/>
              <a:defRPr sz="1200">
                <a:solidFill>
                  <a:schemeClr val="lt2"/>
                </a:solidFill>
                <a:latin typeface="Helvetica Neue Light"/>
                <a:ea typeface="Helvetica Neue Light"/>
                <a:cs typeface="Helvetica Neue Light"/>
                <a:sym typeface="Helvetica Neue Light"/>
              </a:defRPr>
            </a:lvl7pPr>
            <a:lvl8pPr indent="-304800" lvl="7" marL="3657600">
              <a:spcBef>
                <a:spcPts val="0"/>
              </a:spcBef>
              <a:spcAft>
                <a:spcPts val="0"/>
              </a:spcAft>
              <a:buClr>
                <a:schemeClr val="lt2"/>
              </a:buClr>
              <a:buSzPts val="1200"/>
              <a:buFont typeface="Helvetica Neue Light"/>
              <a:buChar char="●"/>
              <a:defRPr sz="1200">
                <a:solidFill>
                  <a:schemeClr val="lt2"/>
                </a:solidFill>
                <a:latin typeface="Helvetica Neue Light"/>
                <a:ea typeface="Helvetica Neue Light"/>
                <a:cs typeface="Helvetica Neue Light"/>
                <a:sym typeface="Helvetica Neue Light"/>
              </a:defRPr>
            </a:lvl8pPr>
            <a:lvl9pPr indent="-304800" lvl="8" marL="4114800">
              <a:spcBef>
                <a:spcPts val="0"/>
              </a:spcBef>
              <a:spcAft>
                <a:spcPts val="0"/>
              </a:spcAft>
              <a:buClr>
                <a:schemeClr val="lt2"/>
              </a:buClr>
              <a:buSzPts val="1200"/>
              <a:buFont typeface="Helvetica Neue Light"/>
              <a:buChar char="●"/>
              <a:defRPr sz="1200">
                <a:solidFill>
                  <a:schemeClr val="lt2"/>
                </a:solidFill>
                <a:latin typeface="Helvetica Neue Light"/>
                <a:ea typeface="Helvetica Neue Light"/>
                <a:cs typeface="Helvetica Neue Light"/>
                <a:sym typeface="Helvetica Neue Light"/>
              </a:defRPr>
            </a:lvl9pPr>
          </a:lstStyle>
          <a:p/>
        </p:txBody>
      </p:sp>
      <p:pic>
        <p:nvPicPr>
          <p:cNvPr id="99" name="Google Shape;99;p22"/>
          <p:cNvPicPr preferRelativeResize="0"/>
          <p:nvPr/>
        </p:nvPicPr>
        <p:blipFill>
          <a:blip r:embed="rId2">
            <a:alphaModFix/>
          </a:blip>
          <a:stretch>
            <a:fillRect/>
          </a:stretch>
        </p:blipFill>
        <p:spPr>
          <a:xfrm>
            <a:off x="8366100" y="4399375"/>
            <a:ext cx="654874" cy="654874"/>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Title Slide">
    <p:spTree>
      <p:nvGrpSpPr>
        <p:cNvPr id="100" name="Shape 100"/>
        <p:cNvGrpSpPr/>
        <p:nvPr/>
      </p:nvGrpSpPr>
      <p:grpSpPr>
        <a:xfrm>
          <a:off x="0" y="0"/>
          <a:ext cx="0" cy="0"/>
          <a:chOff x="0" y="0"/>
          <a:chExt cx="0" cy="0"/>
        </a:xfrm>
      </p:grpSpPr>
      <p:pic>
        <p:nvPicPr>
          <p:cNvPr id="101" name="Google Shape;101;p23"/>
          <p:cNvPicPr preferRelativeResize="0"/>
          <p:nvPr/>
        </p:nvPicPr>
        <p:blipFill>
          <a:blip r:embed="rId2">
            <a:alphaModFix/>
          </a:blip>
          <a:stretch>
            <a:fillRect/>
          </a:stretch>
        </p:blipFill>
        <p:spPr>
          <a:xfrm>
            <a:off x="8366100" y="4399375"/>
            <a:ext cx="654874" cy="654874"/>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Title">
  <p:cSld name="CUSTOM_3">
    <p:spTree>
      <p:nvGrpSpPr>
        <p:cNvPr id="102" name="Shape 102"/>
        <p:cNvGrpSpPr/>
        <p:nvPr/>
      </p:nvGrpSpPr>
      <p:grpSpPr>
        <a:xfrm>
          <a:off x="0" y="0"/>
          <a:ext cx="0" cy="0"/>
          <a:chOff x="0" y="0"/>
          <a:chExt cx="0" cy="0"/>
        </a:xfrm>
      </p:grpSpPr>
      <p:sp>
        <p:nvSpPr>
          <p:cNvPr id="103" name="Google Shape;103;p24"/>
          <p:cNvSpPr txBox="1"/>
          <p:nvPr>
            <p:ph idx="1" type="body"/>
          </p:nvPr>
        </p:nvSpPr>
        <p:spPr>
          <a:xfrm>
            <a:off x="219600" y="3731400"/>
            <a:ext cx="2743200" cy="576000"/>
          </a:xfrm>
          <a:prstGeom prst="rect">
            <a:avLst/>
          </a:prstGeom>
        </p:spPr>
        <p:txBody>
          <a:bodyPr anchorCtr="0" anchor="t" bIns="0" lIns="0" spcFirstLastPara="1" rIns="0" wrap="square" tIns="0">
            <a:noAutofit/>
          </a:bodyPr>
          <a:lstStyle>
            <a:lvl1pPr indent="-311150" lvl="0" marL="457200" algn="ctr">
              <a:spcBef>
                <a:spcPts val="0"/>
              </a:spcBef>
              <a:spcAft>
                <a:spcPts val="0"/>
              </a:spcAft>
              <a:buSzPts val="1300"/>
              <a:buChar char="●"/>
              <a:defRPr sz="1300"/>
            </a:lvl1pPr>
            <a:lvl2pPr indent="-311150" lvl="1" marL="914400" algn="ctr">
              <a:spcBef>
                <a:spcPts val="0"/>
              </a:spcBef>
              <a:spcAft>
                <a:spcPts val="0"/>
              </a:spcAft>
              <a:buSzPts val="1300"/>
              <a:buChar char="●"/>
              <a:defRPr sz="1300"/>
            </a:lvl2pPr>
            <a:lvl3pPr indent="-311150" lvl="2" marL="1371600" algn="ctr">
              <a:spcBef>
                <a:spcPts val="0"/>
              </a:spcBef>
              <a:spcAft>
                <a:spcPts val="0"/>
              </a:spcAft>
              <a:buSzPts val="1300"/>
              <a:buChar char="●"/>
              <a:defRPr sz="1300"/>
            </a:lvl3pPr>
            <a:lvl4pPr indent="-311150" lvl="3" marL="1828800" algn="ctr">
              <a:spcBef>
                <a:spcPts val="0"/>
              </a:spcBef>
              <a:spcAft>
                <a:spcPts val="0"/>
              </a:spcAft>
              <a:buSzPts val="1300"/>
              <a:buChar char="●"/>
              <a:defRPr sz="1300"/>
            </a:lvl4pPr>
            <a:lvl5pPr indent="-311150" lvl="4" marL="2286000" algn="ctr">
              <a:spcBef>
                <a:spcPts val="0"/>
              </a:spcBef>
              <a:spcAft>
                <a:spcPts val="0"/>
              </a:spcAft>
              <a:buSzPts val="1300"/>
              <a:buChar char="●"/>
              <a:defRPr sz="1300"/>
            </a:lvl5pPr>
            <a:lvl6pPr indent="-311150" lvl="5" marL="2743200" algn="ctr">
              <a:spcBef>
                <a:spcPts val="0"/>
              </a:spcBef>
              <a:spcAft>
                <a:spcPts val="0"/>
              </a:spcAft>
              <a:buSzPts val="1300"/>
              <a:buChar char="●"/>
              <a:defRPr sz="1300"/>
            </a:lvl6pPr>
            <a:lvl7pPr indent="-311150" lvl="6" marL="3200400" algn="ctr">
              <a:spcBef>
                <a:spcPts val="0"/>
              </a:spcBef>
              <a:spcAft>
                <a:spcPts val="0"/>
              </a:spcAft>
              <a:buSzPts val="1300"/>
              <a:buChar char="●"/>
              <a:defRPr sz="1300"/>
            </a:lvl7pPr>
            <a:lvl8pPr indent="-311150" lvl="7" marL="3657600" algn="ctr">
              <a:spcBef>
                <a:spcPts val="0"/>
              </a:spcBef>
              <a:spcAft>
                <a:spcPts val="0"/>
              </a:spcAft>
              <a:buSzPts val="1300"/>
              <a:buChar char="●"/>
              <a:defRPr sz="1300"/>
            </a:lvl8pPr>
            <a:lvl9pPr indent="-311150" lvl="8" marL="4114800" algn="ctr">
              <a:spcBef>
                <a:spcPts val="0"/>
              </a:spcBef>
              <a:spcAft>
                <a:spcPts val="0"/>
              </a:spcAft>
              <a:buSzPts val="1300"/>
              <a:buChar char="●"/>
              <a:defRPr sz="1300"/>
            </a:lvl9pPr>
          </a:lstStyle>
          <a:p/>
        </p:txBody>
      </p:sp>
      <p:sp>
        <p:nvSpPr>
          <p:cNvPr id="104" name="Google Shape;104;p24"/>
          <p:cNvSpPr txBox="1"/>
          <p:nvPr>
            <p:ph idx="2" type="subTitle"/>
          </p:nvPr>
        </p:nvSpPr>
        <p:spPr>
          <a:xfrm>
            <a:off x="3270275" y="2371264"/>
            <a:ext cx="5803800" cy="240000"/>
          </a:xfrm>
          <a:prstGeom prst="rect">
            <a:avLst/>
          </a:prstGeom>
        </p:spPr>
        <p:txBody>
          <a:bodyPr anchorCtr="0" anchor="t" bIns="0" lIns="0" spcFirstLastPara="1" rIns="0" wrap="square" tIns="0">
            <a:noAutofit/>
          </a:bodyPr>
          <a:lstStyle>
            <a:lvl1pPr lvl="0">
              <a:spcBef>
                <a:spcPts val="0"/>
              </a:spcBef>
              <a:spcAft>
                <a:spcPts val="0"/>
              </a:spcAft>
              <a:buSzPts val="1700"/>
              <a:buNone/>
              <a:defRPr sz="17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5" name="Google Shape;105;p24"/>
          <p:cNvSpPr txBox="1"/>
          <p:nvPr>
            <p:ph idx="3" type="body"/>
          </p:nvPr>
        </p:nvSpPr>
        <p:spPr>
          <a:xfrm>
            <a:off x="3194400" y="3731400"/>
            <a:ext cx="2743200" cy="576000"/>
          </a:xfrm>
          <a:prstGeom prst="rect">
            <a:avLst/>
          </a:prstGeom>
        </p:spPr>
        <p:txBody>
          <a:bodyPr anchorCtr="0" anchor="t" bIns="0" lIns="0" spcFirstLastPara="1" rIns="0" wrap="square" tIns="0">
            <a:noAutofit/>
          </a:bodyPr>
          <a:lstStyle>
            <a:lvl1pPr indent="-311150" lvl="0" marL="457200" algn="ctr">
              <a:spcBef>
                <a:spcPts val="0"/>
              </a:spcBef>
              <a:spcAft>
                <a:spcPts val="0"/>
              </a:spcAft>
              <a:buSzPts val="1300"/>
              <a:buChar char="●"/>
              <a:defRPr sz="1300"/>
            </a:lvl1pPr>
            <a:lvl2pPr indent="-311150" lvl="1" marL="914400" algn="ctr">
              <a:spcBef>
                <a:spcPts val="0"/>
              </a:spcBef>
              <a:spcAft>
                <a:spcPts val="0"/>
              </a:spcAft>
              <a:buSzPts val="1300"/>
              <a:buChar char="●"/>
              <a:defRPr sz="1300"/>
            </a:lvl2pPr>
            <a:lvl3pPr indent="-311150" lvl="2" marL="1371600" algn="ctr">
              <a:spcBef>
                <a:spcPts val="0"/>
              </a:spcBef>
              <a:spcAft>
                <a:spcPts val="0"/>
              </a:spcAft>
              <a:buSzPts val="1300"/>
              <a:buChar char="●"/>
              <a:defRPr sz="1300"/>
            </a:lvl3pPr>
            <a:lvl4pPr indent="-311150" lvl="3" marL="1828800" algn="ctr">
              <a:spcBef>
                <a:spcPts val="0"/>
              </a:spcBef>
              <a:spcAft>
                <a:spcPts val="0"/>
              </a:spcAft>
              <a:buSzPts val="1300"/>
              <a:buChar char="●"/>
              <a:defRPr sz="1300"/>
            </a:lvl4pPr>
            <a:lvl5pPr indent="-311150" lvl="4" marL="2286000" algn="ctr">
              <a:spcBef>
                <a:spcPts val="0"/>
              </a:spcBef>
              <a:spcAft>
                <a:spcPts val="0"/>
              </a:spcAft>
              <a:buSzPts val="1300"/>
              <a:buChar char="●"/>
              <a:defRPr sz="1300"/>
            </a:lvl5pPr>
            <a:lvl6pPr indent="-311150" lvl="5" marL="2743200" algn="ctr">
              <a:spcBef>
                <a:spcPts val="0"/>
              </a:spcBef>
              <a:spcAft>
                <a:spcPts val="0"/>
              </a:spcAft>
              <a:buSzPts val="1300"/>
              <a:buChar char="●"/>
              <a:defRPr sz="1300"/>
            </a:lvl6pPr>
            <a:lvl7pPr indent="-311150" lvl="6" marL="3200400" algn="ctr">
              <a:spcBef>
                <a:spcPts val="0"/>
              </a:spcBef>
              <a:spcAft>
                <a:spcPts val="0"/>
              </a:spcAft>
              <a:buSzPts val="1300"/>
              <a:buChar char="●"/>
              <a:defRPr sz="1300"/>
            </a:lvl7pPr>
            <a:lvl8pPr indent="-311150" lvl="7" marL="3657600" algn="ctr">
              <a:spcBef>
                <a:spcPts val="0"/>
              </a:spcBef>
              <a:spcAft>
                <a:spcPts val="0"/>
              </a:spcAft>
              <a:buSzPts val="1300"/>
              <a:buChar char="●"/>
              <a:defRPr sz="1300"/>
            </a:lvl8pPr>
            <a:lvl9pPr indent="-311150" lvl="8" marL="4114800" algn="ctr">
              <a:spcBef>
                <a:spcPts val="0"/>
              </a:spcBef>
              <a:spcAft>
                <a:spcPts val="0"/>
              </a:spcAft>
              <a:buSzPts val="1300"/>
              <a:buChar char="●"/>
              <a:defRPr sz="1300"/>
            </a:lvl9pPr>
          </a:lstStyle>
          <a:p/>
        </p:txBody>
      </p:sp>
      <p:sp>
        <p:nvSpPr>
          <p:cNvPr id="106" name="Google Shape;106;p24"/>
          <p:cNvSpPr txBox="1"/>
          <p:nvPr>
            <p:ph idx="4" type="body"/>
          </p:nvPr>
        </p:nvSpPr>
        <p:spPr>
          <a:xfrm>
            <a:off x="6169200" y="3731400"/>
            <a:ext cx="2743200" cy="576000"/>
          </a:xfrm>
          <a:prstGeom prst="rect">
            <a:avLst/>
          </a:prstGeom>
        </p:spPr>
        <p:txBody>
          <a:bodyPr anchorCtr="0" anchor="t" bIns="0" lIns="0" spcFirstLastPara="1" rIns="0" wrap="square" tIns="0">
            <a:noAutofit/>
          </a:bodyPr>
          <a:lstStyle>
            <a:lvl1pPr indent="-311150" lvl="0" marL="457200" algn="ctr">
              <a:spcBef>
                <a:spcPts val="0"/>
              </a:spcBef>
              <a:spcAft>
                <a:spcPts val="0"/>
              </a:spcAft>
              <a:buSzPts val="1300"/>
              <a:buChar char="●"/>
              <a:defRPr sz="1300"/>
            </a:lvl1pPr>
            <a:lvl2pPr indent="-311150" lvl="1" marL="914400" algn="ctr">
              <a:spcBef>
                <a:spcPts val="0"/>
              </a:spcBef>
              <a:spcAft>
                <a:spcPts val="0"/>
              </a:spcAft>
              <a:buSzPts val="1300"/>
              <a:buChar char="●"/>
              <a:defRPr sz="1300"/>
            </a:lvl2pPr>
            <a:lvl3pPr indent="-311150" lvl="2" marL="1371600" algn="ctr">
              <a:spcBef>
                <a:spcPts val="0"/>
              </a:spcBef>
              <a:spcAft>
                <a:spcPts val="0"/>
              </a:spcAft>
              <a:buSzPts val="1300"/>
              <a:buChar char="●"/>
              <a:defRPr sz="1300"/>
            </a:lvl3pPr>
            <a:lvl4pPr indent="-311150" lvl="3" marL="1828800" algn="ctr">
              <a:spcBef>
                <a:spcPts val="0"/>
              </a:spcBef>
              <a:spcAft>
                <a:spcPts val="0"/>
              </a:spcAft>
              <a:buSzPts val="1300"/>
              <a:buChar char="●"/>
              <a:defRPr sz="1300"/>
            </a:lvl4pPr>
            <a:lvl5pPr indent="-311150" lvl="4" marL="2286000" algn="ctr">
              <a:spcBef>
                <a:spcPts val="0"/>
              </a:spcBef>
              <a:spcAft>
                <a:spcPts val="0"/>
              </a:spcAft>
              <a:buSzPts val="1300"/>
              <a:buChar char="●"/>
              <a:defRPr sz="1300"/>
            </a:lvl5pPr>
            <a:lvl6pPr indent="-311150" lvl="5" marL="2743200" algn="ctr">
              <a:spcBef>
                <a:spcPts val="0"/>
              </a:spcBef>
              <a:spcAft>
                <a:spcPts val="0"/>
              </a:spcAft>
              <a:buSzPts val="1300"/>
              <a:buChar char="●"/>
              <a:defRPr sz="1300"/>
            </a:lvl6pPr>
            <a:lvl7pPr indent="-311150" lvl="6" marL="3200400" algn="ctr">
              <a:spcBef>
                <a:spcPts val="0"/>
              </a:spcBef>
              <a:spcAft>
                <a:spcPts val="0"/>
              </a:spcAft>
              <a:buSzPts val="1300"/>
              <a:buChar char="●"/>
              <a:defRPr sz="1300"/>
            </a:lvl7pPr>
            <a:lvl8pPr indent="-311150" lvl="7" marL="3657600" algn="ctr">
              <a:spcBef>
                <a:spcPts val="0"/>
              </a:spcBef>
              <a:spcAft>
                <a:spcPts val="0"/>
              </a:spcAft>
              <a:buSzPts val="1300"/>
              <a:buChar char="●"/>
              <a:defRPr sz="1300"/>
            </a:lvl8pPr>
            <a:lvl9pPr indent="-311150" lvl="8" marL="4114800" algn="ctr">
              <a:spcBef>
                <a:spcPts val="0"/>
              </a:spcBef>
              <a:spcAft>
                <a:spcPts val="0"/>
              </a:spcAft>
              <a:buSzPts val="1300"/>
              <a:buChar char="●"/>
              <a:defRPr sz="1300"/>
            </a:lvl9pPr>
          </a:lstStyle>
          <a:p/>
        </p:txBody>
      </p:sp>
      <p:sp>
        <p:nvSpPr>
          <p:cNvPr id="107" name="Google Shape;107;p24"/>
          <p:cNvSpPr txBox="1"/>
          <p:nvPr>
            <p:ph type="ctrTitle"/>
          </p:nvPr>
        </p:nvSpPr>
        <p:spPr>
          <a:xfrm>
            <a:off x="3270275" y="1245925"/>
            <a:ext cx="5687400" cy="1551600"/>
          </a:xfrm>
          <a:prstGeom prst="rect">
            <a:avLst/>
          </a:prstGeom>
        </p:spPr>
        <p:txBody>
          <a:bodyPr anchorCtr="0" anchor="ctr" bIns="0" lIns="0" spcFirstLastPara="1" rIns="0" wrap="square" tIns="0">
            <a:noAutofit/>
          </a:bodyPr>
          <a:lstStyle>
            <a:lvl1pPr lvl="0">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08" name="Google Shape;108;p24"/>
          <p:cNvSpPr/>
          <p:nvPr>
            <p:ph idx="5" type="pic"/>
          </p:nvPr>
        </p:nvSpPr>
        <p:spPr>
          <a:xfrm>
            <a:off x="1216373" y="1117075"/>
            <a:ext cx="1872300" cy="1872300"/>
          </a:xfrm>
          <a:prstGeom prst="rect">
            <a:avLst/>
          </a:prstGeom>
          <a:noFill/>
          <a:ln>
            <a:noFill/>
          </a:ln>
        </p:spPr>
      </p:sp>
      <p:pic>
        <p:nvPicPr>
          <p:cNvPr id="109" name="Google Shape;109;p24"/>
          <p:cNvPicPr preferRelativeResize="0"/>
          <p:nvPr/>
        </p:nvPicPr>
        <p:blipFill>
          <a:blip r:embed="rId2">
            <a:alphaModFix/>
          </a:blip>
          <a:stretch>
            <a:fillRect/>
          </a:stretch>
        </p:blipFill>
        <p:spPr>
          <a:xfrm>
            <a:off x="8366100" y="4399375"/>
            <a:ext cx="654874" cy="654874"/>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1-pager Delivery">
  <p:cSld name="CUSTOM_4">
    <p:spTree>
      <p:nvGrpSpPr>
        <p:cNvPr id="110" name="Shape 110"/>
        <p:cNvGrpSpPr/>
        <p:nvPr/>
      </p:nvGrpSpPr>
      <p:grpSpPr>
        <a:xfrm>
          <a:off x="0" y="0"/>
          <a:ext cx="0" cy="0"/>
          <a:chOff x="0" y="0"/>
          <a:chExt cx="0" cy="0"/>
        </a:xfrm>
      </p:grpSpPr>
      <p:sp>
        <p:nvSpPr>
          <p:cNvPr id="111" name="Google Shape;111;p25"/>
          <p:cNvSpPr/>
          <p:nvPr/>
        </p:nvSpPr>
        <p:spPr>
          <a:xfrm>
            <a:off x="2453400" y="347354"/>
            <a:ext cx="4237200" cy="18300"/>
          </a:xfrm>
          <a:prstGeom prst="rect">
            <a:avLst/>
          </a:prstGeom>
          <a:gradFill>
            <a:gsLst>
              <a:gs pos="0">
                <a:srgbClr val="4B286D"/>
              </a:gs>
              <a:gs pos="100000">
                <a:srgbClr val="E5329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25"/>
          <p:cNvSpPr txBox="1"/>
          <p:nvPr/>
        </p:nvSpPr>
        <p:spPr>
          <a:xfrm>
            <a:off x="4204050" y="210900"/>
            <a:ext cx="735900" cy="261600"/>
          </a:xfrm>
          <a:prstGeom prst="rect">
            <a:avLst/>
          </a:prstGeom>
          <a:solidFill>
            <a:srgbClr val="FFFFFF"/>
          </a:solidFill>
          <a:ln>
            <a:noFill/>
          </a:ln>
        </p:spPr>
        <p:txBody>
          <a:bodyPr anchorCtr="0" anchor="t" bIns="0" lIns="0" spcFirstLastPara="1" rIns="0" wrap="square" tIns="0">
            <a:spAutoFit/>
          </a:bodyPr>
          <a:lstStyle/>
          <a:p>
            <a:pPr indent="0" lvl="0" marL="0" rtl="0" algn="ctr">
              <a:spcBef>
                <a:spcPts val="0"/>
              </a:spcBef>
              <a:spcAft>
                <a:spcPts val="0"/>
              </a:spcAft>
              <a:buNone/>
            </a:pPr>
            <a:r>
              <a:t/>
            </a:r>
            <a:endParaRPr sz="1700">
              <a:solidFill>
                <a:srgbClr val="2C2E30"/>
              </a:solidFill>
              <a:latin typeface="Helvetica Neue Light"/>
              <a:ea typeface="Helvetica Neue Light"/>
              <a:cs typeface="Helvetica Neue Light"/>
              <a:sym typeface="Helvetica Neue Light"/>
            </a:endParaRPr>
          </a:p>
        </p:txBody>
      </p:sp>
      <p:sp>
        <p:nvSpPr>
          <p:cNvPr id="113" name="Google Shape;113;p25"/>
          <p:cNvSpPr/>
          <p:nvPr>
            <p:ph idx="2" type="pic"/>
          </p:nvPr>
        </p:nvSpPr>
        <p:spPr>
          <a:xfrm>
            <a:off x="4302300" y="100175"/>
            <a:ext cx="539400" cy="543000"/>
          </a:xfrm>
          <a:prstGeom prst="rect">
            <a:avLst/>
          </a:prstGeom>
          <a:noFill/>
          <a:ln>
            <a:noFill/>
          </a:ln>
        </p:spPr>
      </p:sp>
      <p:sp>
        <p:nvSpPr>
          <p:cNvPr id="114" name="Google Shape;114;p25"/>
          <p:cNvSpPr txBox="1"/>
          <p:nvPr>
            <p:ph idx="1" type="body"/>
          </p:nvPr>
        </p:nvSpPr>
        <p:spPr>
          <a:xfrm>
            <a:off x="1856100" y="3189267"/>
            <a:ext cx="5431800" cy="646500"/>
          </a:xfrm>
          <a:prstGeom prst="rect">
            <a:avLst/>
          </a:prstGeom>
        </p:spPr>
        <p:txBody>
          <a:bodyPr anchorCtr="0" anchor="t" bIns="0" lIns="0" spcFirstLastPara="1" rIns="0" wrap="square" tIns="0">
            <a:noAutofit/>
          </a:bodyPr>
          <a:lstStyle>
            <a:lvl1pPr indent="-304800" lvl="0" marL="457200" algn="ctr">
              <a:spcBef>
                <a:spcPts val="0"/>
              </a:spcBef>
              <a:spcAft>
                <a:spcPts val="0"/>
              </a:spcAft>
              <a:buSzPts val="1200"/>
              <a:buChar char="●"/>
              <a:defRPr sz="1200"/>
            </a:lvl1pPr>
            <a:lvl2pPr indent="-304800" lvl="1" marL="914400" algn="ctr">
              <a:spcBef>
                <a:spcPts val="0"/>
              </a:spcBef>
              <a:spcAft>
                <a:spcPts val="0"/>
              </a:spcAft>
              <a:buSzPts val="1200"/>
              <a:buChar char="●"/>
              <a:defRPr sz="1200"/>
            </a:lvl2pPr>
            <a:lvl3pPr indent="-304800" lvl="2" marL="1371600" algn="ctr">
              <a:spcBef>
                <a:spcPts val="0"/>
              </a:spcBef>
              <a:spcAft>
                <a:spcPts val="0"/>
              </a:spcAft>
              <a:buSzPts val="1200"/>
              <a:buChar char="●"/>
              <a:defRPr sz="1200"/>
            </a:lvl3pPr>
            <a:lvl4pPr indent="-304800" lvl="3" marL="1828800" algn="ctr">
              <a:spcBef>
                <a:spcPts val="0"/>
              </a:spcBef>
              <a:spcAft>
                <a:spcPts val="0"/>
              </a:spcAft>
              <a:buSzPts val="1200"/>
              <a:buChar char="●"/>
              <a:defRPr sz="1200"/>
            </a:lvl4pPr>
            <a:lvl5pPr indent="-304800" lvl="4" marL="2286000" algn="ctr">
              <a:spcBef>
                <a:spcPts val="0"/>
              </a:spcBef>
              <a:spcAft>
                <a:spcPts val="0"/>
              </a:spcAft>
              <a:buSzPts val="1200"/>
              <a:buChar char="●"/>
              <a:defRPr sz="1200"/>
            </a:lvl5pPr>
            <a:lvl6pPr indent="-304800" lvl="5" marL="2743200" algn="ctr">
              <a:spcBef>
                <a:spcPts val="0"/>
              </a:spcBef>
              <a:spcAft>
                <a:spcPts val="0"/>
              </a:spcAft>
              <a:buSzPts val="1200"/>
              <a:buChar char="●"/>
              <a:defRPr sz="1200"/>
            </a:lvl6pPr>
            <a:lvl7pPr indent="-304800" lvl="6" marL="3200400" algn="ctr">
              <a:spcBef>
                <a:spcPts val="0"/>
              </a:spcBef>
              <a:spcAft>
                <a:spcPts val="0"/>
              </a:spcAft>
              <a:buSzPts val="1200"/>
              <a:buChar char="●"/>
              <a:defRPr sz="1200"/>
            </a:lvl7pPr>
            <a:lvl8pPr indent="-304800" lvl="7" marL="3657600" algn="ctr">
              <a:spcBef>
                <a:spcPts val="0"/>
              </a:spcBef>
              <a:spcAft>
                <a:spcPts val="0"/>
              </a:spcAft>
              <a:buSzPts val="1200"/>
              <a:buChar char="●"/>
              <a:defRPr sz="1200"/>
            </a:lvl8pPr>
            <a:lvl9pPr indent="-304800" lvl="8" marL="4114800" algn="ctr">
              <a:spcBef>
                <a:spcPts val="0"/>
              </a:spcBef>
              <a:spcAft>
                <a:spcPts val="0"/>
              </a:spcAft>
              <a:buSzPts val="1200"/>
              <a:buChar char="●"/>
              <a:defRPr sz="1200"/>
            </a:lvl9pPr>
          </a:lstStyle>
          <a:p/>
        </p:txBody>
      </p:sp>
      <p:sp>
        <p:nvSpPr>
          <p:cNvPr id="115" name="Google Shape;115;p25"/>
          <p:cNvSpPr txBox="1"/>
          <p:nvPr>
            <p:ph idx="3" type="body"/>
          </p:nvPr>
        </p:nvSpPr>
        <p:spPr>
          <a:xfrm>
            <a:off x="1856100" y="1910650"/>
            <a:ext cx="5431800" cy="646500"/>
          </a:xfrm>
          <a:prstGeom prst="rect">
            <a:avLst/>
          </a:prstGeom>
        </p:spPr>
        <p:txBody>
          <a:bodyPr anchorCtr="0" anchor="t" bIns="0" lIns="0" spcFirstLastPara="1" rIns="0" wrap="square" tIns="0">
            <a:noAutofit/>
          </a:bodyPr>
          <a:lstStyle>
            <a:lvl1pPr indent="-317500" lvl="0" marL="457200" algn="ctr">
              <a:spcBef>
                <a:spcPts val="0"/>
              </a:spcBef>
              <a:spcAft>
                <a:spcPts val="0"/>
              </a:spcAft>
              <a:buSzPts val="1400"/>
              <a:buChar char="●"/>
              <a:defRPr sz="1400"/>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116" name="Google Shape;116;p25"/>
          <p:cNvSpPr txBox="1"/>
          <p:nvPr>
            <p:ph idx="4" type="body"/>
          </p:nvPr>
        </p:nvSpPr>
        <p:spPr>
          <a:xfrm>
            <a:off x="1607400" y="1131828"/>
            <a:ext cx="2732400" cy="384900"/>
          </a:xfrm>
          <a:prstGeom prst="rect">
            <a:avLst/>
          </a:prstGeom>
        </p:spPr>
        <p:txBody>
          <a:bodyPr anchorCtr="0" anchor="t" bIns="0" lIns="0" spcFirstLastPara="1" rIns="0" wrap="square" tIns="0">
            <a:noAutofit/>
          </a:bodyPr>
          <a:lstStyle>
            <a:lvl1pPr indent="-304800" lvl="0" marL="457200" algn="ctr">
              <a:spcBef>
                <a:spcPts val="0"/>
              </a:spcBef>
              <a:spcAft>
                <a:spcPts val="0"/>
              </a:spcAft>
              <a:buSzPts val="1200"/>
              <a:buChar char="●"/>
              <a:defRPr sz="1200"/>
            </a:lvl1pPr>
            <a:lvl2pPr indent="-304800" lvl="1" marL="914400" algn="ctr">
              <a:spcBef>
                <a:spcPts val="0"/>
              </a:spcBef>
              <a:spcAft>
                <a:spcPts val="0"/>
              </a:spcAft>
              <a:buSzPts val="1200"/>
              <a:buChar char="●"/>
              <a:defRPr sz="1200"/>
            </a:lvl2pPr>
            <a:lvl3pPr indent="-304800" lvl="2" marL="1371600" algn="ctr">
              <a:spcBef>
                <a:spcPts val="0"/>
              </a:spcBef>
              <a:spcAft>
                <a:spcPts val="0"/>
              </a:spcAft>
              <a:buSzPts val="1200"/>
              <a:buChar char="●"/>
              <a:defRPr sz="1200"/>
            </a:lvl3pPr>
            <a:lvl4pPr indent="-304800" lvl="3" marL="1828800" algn="ctr">
              <a:spcBef>
                <a:spcPts val="0"/>
              </a:spcBef>
              <a:spcAft>
                <a:spcPts val="0"/>
              </a:spcAft>
              <a:buSzPts val="1200"/>
              <a:buChar char="●"/>
              <a:defRPr sz="1200"/>
            </a:lvl4pPr>
            <a:lvl5pPr indent="-304800" lvl="4" marL="2286000" algn="ctr">
              <a:spcBef>
                <a:spcPts val="0"/>
              </a:spcBef>
              <a:spcAft>
                <a:spcPts val="0"/>
              </a:spcAft>
              <a:buSzPts val="1200"/>
              <a:buChar char="●"/>
              <a:defRPr sz="1200"/>
            </a:lvl5pPr>
            <a:lvl6pPr indent="-304800" lvl="5" marL="2743200" algn="ctr">
              <a:spcBef>
                <a:spcPts val="0"/>
              </a:spcBef>
              <a:spcAft>
                <a:spcPts val="0"/>
              </a:spcAft>
              <a:buSzPts val="1200"/>
              <a:buChar char="●"/>
              <a:defRPr sz="1200"/>
            </a:lvl6pPr>
            <a:lvl7pPr indent="-304800" lvl="6" marL="3200400" algn="ctr">
              <a:spcBef>
                <a:spcPts val="0"/>
              </a:spcBef>
              <a:spcAft>
                <a:spcPts val="0"/>
              </a:spcAft>
              <a:buSzPts val="1200"/>
              <a:buChar char="●"/>
              <a:defRPr sz="1200"/>
            </a:lvl7pPr>
            <a:lvl8pPr indent="-304800" lvl="7" marL="3657600" algn="ctr">
              <a:spcBef>
                <a:spcPts val="0"/>
              </a:spcBef>
              <a:spcAft>
                <a:spcPts val="0"/>
              </a:spcAft>
              <a:buSzPts val="1200"/>
              <a:buChar char="●"/>
              <a:defRPr sz="1200"/>
            </a:lvl8pPr>
            <a:lvl9pPr indent="-304800" lvl="8" marL="4114800" algn="ctr">
              <a:spcBef>
                <a:spcPts val="0"/>
              </a:spcBef>
              <a:spcAft>
                <a:spcPts val="0"/>
              </a:spcAft>
              <a:buSzPts val="1200"/>
              <a:buChar char="●"/>
              <a:defRPr sz="1200"/>
            </a:lvl9pPr>
          </a:lstStyle>
          <a:p/>
        </p:txBody>
      </p:sp>
      <p:sp>
        <p:nvSpPr>
          <p:cNvPr id="117" name="Google Shape;117;p25"/>
          <p:cNvSpPr txBox="1"/>
          <p:nvPr>
            <p:ph idx="5" type="body"/>
          </p:nvPr>
        </p:nvSpPr>
        <p:spPr>
          <a:xfrm>
            <a:off x="4760725" y="1131828"/>
            <a:ext cx="2732400" cy="384900"/>
          </a:xfrm>
          <a:prstGeom prst="rect">
            <a:avLst/>
          </a:prstGeom>
        </p:spPr>
        <p:txBody>
          <a:bodyPr anchorCtr="0" anchor="t" bIns="0" lIns="0" spcFirstLastPara="1" rIns="0" wrap="square" tIns="0">
            <a:noAutofit/>
          </a:bodyPr>
          <a:lstStyle>
            <a:lvl1pPr indent="-304800" lvl="0" marL="457200" algn="ctr">
              <a:spcBef>
                <a:spcPts val="0"/>
              </a:spcBef>
              <a:spcAft>
                <a:spcPts val="0"/>
              </a:spcAft>
              <a:buSzPts val="1200"/>
              <a:buChar char="●"/>
              <a:defRPr sz="1200"/>
            </a:lvl1pPr>
            <a:lvl2pPr indent="-304800" lvl="1" marL="914400" algn="ctr">
              <a:spcBef>
                <a:spcPts val="0"/>
              </a:spcBef>
              <a:spcAft>
                <a:spcPts val="0"/>
              </a:spcAft>
              <a:buSzPts val="1200"/>
              <a:buChar char="●"/>
              <a:defRPr sz="1200"/>
            </a:lvl2pPr>
            <a:lvl3pPr indent="-304800" lvl="2" marL="1371600" algn="ctr">
              <a:spcBef>
                <a:spcPts val="0"/>
              </a:spcBef>
              <a:spcAft>
                <a:spcPts val="0"/>
              </a:spcAft>
              <a:buSzPts val="1200"/>
              <a:buChar char="●"/>
              <a:defRPr sz="1200"/>
            </a:lvl3pPr>
            <a:lvl4pPr indent="-304800" lvl="3" marL="1828800" algn="ctr">
              <a:spcBef>
                <a:spcPts val="0"/>
              </a:spcBef>
              <a:spcAft>
                <a:spcPts val="0"/>
              </a:spcAft>
              <a:buSzPts val="1200"/>
              <a:buChar char="●"/>
              <a:defRPr sz="1200"/>
            </a:lvl4pPr>
            <a:lvl5pPr indent="-304800" lvl="4" marL="2286000" algn="ctr">
              <a:spcBef>
                <a:spcPts val="0"/>
              </a:spcBef>
              <a:spcAft>
                <a:spcPts val="0"/>
              </a:spcAft>
              <a:buSzPts val="1200"/>
              <a:buChar char="●"/>
              <a:defRPr sz="1200"/>
            </a:lvl5pPr>
            <a:lvl6pPr indent="-304800" lvl="5" marL="2743200" algn="ctr">
              <a:spcBef>
                <a:spcPts val="0"/>
              </a:spcBef>
              <a:spcAft>
                <a:spcPts val="0"/>
              </a:spcAft>
              <a:buSzPts val="1200"/>
              <a:buChar char="●"/>
              <a:defRPr sz="1200"/>
            </a:lvl6pPr>
            <a:lvl7pPr indent="-304800" lvl="6" marL="3200400" algn="ctr">
              <a:spcBef>
                <a:spcPts val="0"/>
              </a:spcBef>
              <a:spcAft>
                <a:spcPts val="0"/>
              </a:spcAft>
              <a:buSzPts val="1200"/>
              <a:buChar char="●"/>
              <a:defRPr sz="1200"/>
            </a:lvl7pPr>
            <a:lvl8pPr indent="-304800" lvl="7" marL="3657600" algn="ctr">
              <a:spcBef>
                <a:spcPts val="0"/>
              </a:spcBef>
              <a:spcAft>
                <a:spcPts val="0"/>
              </a:spcAft>
              <a:buSzPts val="1200"/>
              <a:buChar char="●"/>
              <a:defRPr sz="1200"/>
            </a:lvl8pPr>
            <a:lvl9pPr indent="-304800" lvl="8" marL="4114800" algn="ctr">
              <a:spcBef>
                <a:spcPts val="0"/>
              </a:spcBef>
              <a:spcAft>
                <a:spcPts val="0"/>
              </a:spcAft>
              <a:buSzPts val="1200"/>
              <a:buChar char="●"/>
              <a:defRPr sz="1200"/>
            </a:lvl9pPr>
          </a:lstStyle>
          <a:p/>
        </p:txBody>
      </p:sp>
      <p:sp>
        <p:nvSpPr>
          <p:cNvPr id="118" name="Google Shape;118;p25"/>
          <p:cNvSpPr txBox="1"/>
          <p:nvPr/>
        </p:nvSpPr>
        <p:spPr>
          <a:xfrm>
            <a:off x="3409350" y="1659004"/>
            <a:ext cx="2325300" cy="3255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600">
                <a:solidFill>
                  <a:srgbClr val="595959"/>
                </a:solidFill>
                <a:latin typeface="Pacifico"/>
                <a:ea typeface="Pacifico"/>
                <a:cs typeface="Pacifico"/>
                <a:sym typeface="Pacifico"/>
              </a:rPr>
              <a:t>how</a:t>
            </a:r>
            <a:endParaRPr sz="1100">
              <a:solidFill>
                <a:srgbClr val="595959"/>
              </a:solidFill>
              <a:latin typeface="Helvetica Neue Light"/>
              <a:ea typeface="Helvetica Neue Light"/>
              <a:cs typeface="Helvetica Neue Light"/>
              <a:sym typeface="Helvetica Neue Light"/>
            </a:endParaRPr>
          </a:p>
        </p:txBody>
      </p:sp>
      <p:sp>
        <p:nvSpPr>
          <p:cNvPr id="119" name="Google Shape;119;p25"/>
          <p:cNvSpPr txBox="1"/>
          <p:nvPr/>
        </p:nvSpPr>
        <p:spPr>
          <a:xfrm>
            <a:off x="1856100" y="847804"/>
            <a:ext cx="2235000" cy="3255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600">
                <a:solidFill>
                  <a:srgbClr val="595959"/>
                </a:solidFill>
                <a:latin typeface="Pacifico"/>
                <a:ea typeface="Pacifico"/>
                <a:cs typeface="Pacifico"/>
                <a:sym typeface="Pacifico"/>
              </a:rPr>
              <a:t>why</a:t>
            </a:r>
            <a:endParaRPr>
              <a:solidFill>
                <a:srgbClr val="595959"/>
              </a:solidFill>
              <a:latin typeface="Helvetica Neue Light"/>
              <a:ea typeface="Helvetica Neue Light"/>
              <a:cs typeface="Helvetica Neue Light"/>
              <a:sym typeface="Helvetica Neue Light"/>
            </a:endParaRPr>
          </a:p>
        </p:txBody>
      </p:sp>
      <p:sp>
        <p:nvSpPr>
          <p:cNvPr id="120" name="Google Shape;120;p25"/>
          <p:cNvSpPr txBox="1"/>
          <p:nvPr/>
        </p:nvSpPr>
        <p:spPr>
          <a:xfrm>
            <a:off x="5009425" y="847804"/>
            <a:ext cx="2235000" cy="3255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None/>
            </a:pPr>
            <a:r>
              <a:rPr lang="en" sz="1600">
                <a:solidFill>
                  <a:srgbClr val="595959"/>
                </a:solidFill>
                <a:latin typeface="Pacifico"/>
                <a:ea typeface="Pacifico"/>
                <a:cs typeface="Pacifico"/>
                <a:sym typeface="Pacifico"/>
              </a:rPr>
              <a:t>what</a:t>
            </a:r>
            <a:endParaRPr sz="1100">
              <a:solidFill>
                <a:srgbClr val="595959"/>
              </a:solidFill>
              <a:latin typeface="Helvetica Neue Light"/>
              <a:ea typeface="Helvetica Neue Light"/>
              <a:cs typeface="Helvetica Neue Light"/>
              <a:sym typeface="Helvetica Neue Light"/>
            </a:endParaRPr>
          </a:p>
        </p:txBody>
      </p:sp>
      <p:sp>
        <p:nvSpPr>
          <p:cNvPr id="121" name="Google Shape;121;p25"/>
          <p:cNvSpPr/>
          <p:nvPr/>
        </p:nvSpPr>
        <p:spPr>
          <a:xfrm>
            <a:off x="2272350" y="3000324"/>
            <a:ext cx="4599300" cy="18300"/>
          </a:xfrm>
          <a:prstGeom prst="rect">
            <a:avLst/>
          </a:prstGeom>
          <a:gradFill>
            <a:gsLst>
              <a:gs pos="0">
                <a:srgbClr val="4B286D"/>
              </a:gs>
              <a:gs pos="100000">
                <a:srgbClr val="E5329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25"/>
          <p:cNvSpPr txBox="1"/>
          <p:nvPr/>
        </p:nvSpPr>
        <p:spPr>
          <a:xfrm>
            <a:off x="4144650" y="2901771"/>
            <a:ext cx="854700" cy="215400"/>
          </a:xfrm>
          <a:prstGeom prst="rect">
            <a:avLst/>
          </a:prstGeom>
          <a:solidFill>
            <a:srgbClr val="FFFFFF"/>
          </a:solidFill>
          <a:ln>
            <a:noFill/>
          </a:ln>
        </p:spPr>
        <p:txBody>
          <a:bodyPr anchorCtr="0" anchor="t" bIns="0" lIns="0" spcFirstLastPara="1" rIns="0" wrap="square" tIns="0">
            <a:spAutoFit/>
          </a:bodyPr>
          <a:lstStyle/>
          <a:p>
            <a:pPr indent="0" lvl="0" marL="0" rtl="0" algn="ctr">
              <a:spcBef>
                <a:spcPts val="0"/>
              </a:spcBef>
              <a:spcAft>
                <a:spcPts val="0"/>
              </a:spcAft>
              <a:buNone/>
            </a:pPr>
            <a:r>
              <a:rPr lang="en">
                <a:solidFill>
                  <a:srgbClr val="2C2E30"/>
                </a:solidFill>
                <a:latin typeface="Helvetica Neue Light"/>
                <a:ea typeface="Helvetica Neue Light"/>
                <a:cs typeface="Helvetica Neue Light"/>
                <a:sym typeface="Helvetica Neue Light"/>
              </a:rPr>
              <a:t>telemetry</a:t>
            </a:r>
            <a:endParaRPr>
              <a:solidFill>
                <a:srgbClr val="2C2E30"/>
              </a:solidFill>
              <a:latin typeface="Helvetica Neue Light"/>
              <a:ea typeface="Helvetica Neue Light"/>
              <a:cs typeface="Helvetica Neue Light"/>
              <a:sym typeface="Helvetica Neue Light"/>
            </a:endParaRPr>
          </a:p>
        </p:txBody>
      </p:sp>
      <p:grpSp>
        <p:nvGrpSpPr>
          <p:cNvPr id="123" name="Google Shape;123;p25"/>
          <p:cNvGrpSpPr/>
          <p:nvPr/>
        </p:nvGrpSpPr>
        <p:grpSpPr>
          <a:xfrm>
            <a:off x="352987" y="164050"/>
            <a:ext cx="1717628" cy="384900"/>
            <a:chOff x="807174" y="3876725"/>
            <a:chExt cx="1717628" cy="384900"/>
          </a:xfrm>
        </p:grpSpPr>
        <p:sp>
          <p:nvSpPr>
            <p:cNvPr id="124" name="Google Shape;124;p25"/>
            <p:cNvSpPr txBox="1"/>
            <p:nvPr/>
          </p:nvSpPr>
          <p:spPr>
            <a:xfrm>
              <a:off x="1288802" y="3892175"/>
              <a:ext cx="1236000" cy="3540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2300">
                  <a:solidFill>
                    <a:srgbClr val="4B286D"/>
                  </a:solidFill>
                  <a:latin typeface="Pacifico"/>
                  <a:ea typeface="Pacifico"/>
                  <a:cs typeface="Pacifico"/>
                  <a:sym typeface="Pacifico"/>
                </a:rPr>
                <a:t>delivery</a:t>
              </a:r>
              <a:endParaRPr>
                <a:solidFill>
                  <a:srgbClr val="4B286D"/>
                </a:solidFill>
              </a:endParaRPr>
            </a:p>
          </p:txBody>
        </p:sp>
        <p:pic>
          <p:nvPicPr>
            <p:cNvPr id="125" name="Google Shape;125;p25"/>
            <p:cNvPicPr preferRelativeResize="0"/>
            <p:nvPr/>
          </p:nvPicPr>
          <p:blipFill>
            <a:blip r:embed="rId2">
              <a:alphaModFix/>
            </a:blip>
            <a:stretch>
              <a:fillRect/>
            </a:stretch>
          </p:blipFill>
          <p:spPr>
            <a:xfrm>
              <a:off x="807174" y="3876725"/>
              <a:ext cx="427725" cy="384900"/>
            </a:xfrm>
            <a:prstGeom prst="rect">
              <a:avLst/>
            </a:prstGeom>
            <a:noFill/>
            <a:ln>
              <a:noFill/>
            </a:ln>
          </p:spPr>
        </p:pic>
      </p:grpSp>
      <p:sp>
        <p:nvSpPr>
          <p:cNvPr id="126" name="Google Shape;126;p25"/>
          <p:cNvSpPr txBox="1"/>
          <p:nvPr/>
        </p:nvSpPr>
        <p:spPr>
          <a:xfrm>
            <a:off x="5967313" y="4016097"/>
            <a:ext cx="319200" cy="1530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500">
                <a:solidFill>
                  <a:srgbClr val="FFFFFF"/>
                </a:solidFill>
                <a:latin typeface="Helvetica Neue"/>
                <a:ea typeface="Helvetica Neue"/>
                <a:cs typeface="Helvetica Neue"/>
                <a:sym typeface="Helvetica Neue"/>
              </a:rPr>
              <a:t>Disrupted</a:t>
            </a:r>
            <a:endParaRPr sz="500">
              <a:solidFill>
                <a:srgbClr val="FFFFFF"/>
              </a:solidFill>
              <a:latin typeface="Helvetica Neue"/>
              <a:ea typeface="Helvetica Neue"/>
              <a:cs typeface="Helvetica Neue"/>
              <a:sym typeface="Helvetica Neue"/>
            </a:endParaRPr>
          </a:p>
        </p:txBody>
      </p:sp>
      <p:sp>
        <p:nvSpPr>
          <p:cNvPr id="127" name="Google Shape;127;p25"/>
          <p:cNvSpPr txBox="1"/>
          <p:nvPr>
            <p:ph type="title"/>
          </p:nvPr>
        </p:nvSpPr>
        <p:spPr>
          <a:xfrm>
            <a:off x="4302300" y="149250"/>
            <a:ext cx="539400" cy="384900"/>
          </a:xfrm>
          <a:prstGeom prst="rect">
            <a:avLst/>
          </a:prstGeom>
        </p:spPr>
        <p:txBody>
          <a:bodyPr anchorCtr="0" anchor="ctr" bIns="0" lIns="0" spcFirstLastPara="1" rIns="0" wrap="square" tIns="0">
            <a:noAutofit/>
          </a:bodyPr>
          <a:lstStyle>
            <a:lvl1pPr lvl="0" algn="ctr">
              <a:spcBef>
                <a:spcPts val="0"/>
              </a:spcBef>
              <a:spcAft>
                <a:spcPts val="0"/>
              </a:spcAft>
              <a:buClr>
                <a:schemeClr val="lt1"/>
              </a:buClr>
              <a:buSzPts val="800"/>
              <a:buFont typeface="Pacifico"/>
              <a:buNone/>
              <a:defRPr sz="800">
                <a:solidFill>
                  <a:schemeClr val="lt1"/>
                </a:solidFill>
                <a:latin typeface="Pacifico"/>
                <a:ea typeface="Pacifico"/>
                <a:cs typeface="Pacifico"/>
                <a:sym typeface="Pacifico"/>
              </a:defRPr>
            </a:lvl1pPr>
            <a:lvl2pPr lvl="1" algn="ctr">
              <a:spcBef>
                <a:spcPts val="0"/>
              </a:spcBef>
              <a:spcAft>
                <a:spcPts val="0"/>
              </a:spcAft>
              <a:buSzPts val="2800"/>
              <a:buNone/>
              <a:defRPr/>
            </a:lvl2pPr>
            <a:lvl3pPr lvl="2" algn="ctr">
              <a:spcBef>
                <a:spcPts val="0"/>
              </a:spcBef>
              <a:spcAft>
                <a:spcPts val="0"/>
              </a:spcAft>
              <a:buSzPts val="2800"/>
              <a:buNone/>
              <a:defRPr/>
            </a:lvl3pPr>
            <a:lvl4pPr lvl="3" algn="ctr">
              <a:spcBef>
                <a:spcPts val="0"/>
              </a:spcBef>
              <a:spcAft>
                <a:spcPts val="0"/>
              </a:spcAft>
              <a:buSzPts val="2800"/>
              <a:buNone/>
              <a:defRPr/>
            </a:lvl4pPr>
            <a:lvl5pPr lvl="4" algn="ctr">
              <a:spcBef>
                <a:spcPts val="0"/>
              </a:spcBef>
              <a:spcAft>
                <a:spcPts val="0"/>
              </a:spcAft>
              <a:buSzPts val="2800"/>
              <a:buNone/>
              <a:defRPr/>
            </a:lvl5pPr>
            <a:lvl6pPr lvl="5" algn="ctr">
              <a:spcBef>
                <a:spcPts val="0"/>
              </a:spcBef>
              <a:spcAft>
                <a:spcPts val="0"/>
              </a:spcAft>
              <a:buSzPts val="2800"/>
              <a:buNone/>
              <a:defRPr/>
            </a:lvl6pPr>
            <a:lvl7pPr lvl="6" algn="ctr">
              <a:spcBef>
                <a:spcPts val="0"/>
              </a:spcBef>
              <a:spcAft>
                <a:spcPts val="0"/>
              </a:spcAft>
              <a:buSzPts val="2800"/>
              <a:buNone/>
              <a:defRPr/>
            </a:lvl7pPr>
            <a:lvl8pPr lvl="7" algn="ctr">
              <a:spcBef>
                <a:spcPts val="0"/>
              </a:spcBef>
              <a:spcAft>
                <a:spcPts val="0"/>
              </a:spcAft>
              <a:buSzPts val="2800"/>
              <a:buNone/>
              <a:defRPr/>
            </a:lvl8pPr>
            <a:lvl9pPr lvl="8" algn="ctr">
              <a:spcBef>
                <a:spcPts val="0"/>
              </a:spcBef>
              <a:spcAft>
                <a:spcPts val="0"/>
              </a:spcAft>
              <a:buSzPts val="2800"/>
              <a:buNone/>
              <a:defRPr/>
            </a:lvl9pPr>
          </a:lstStyle>
          <a:p/>
        </p:txBody>
      </p:sp>
      <p:pic>
        <p:nvPicPr>
          <p:cNvPr id="128" name="Google Shape;128;p25"/>
          <p:cNvPicPr preferRelativeResize="0"/>
          <p:nvPr/>
        </p:nvPicPr>
        <p:blipFill>
          <a:blip r:embed="rId3">
            <a:alphaModFix/>
          </a:blip>
          <a:stretch>
            <a:fillRect/>
          </a:stretch>
        </p:blipFill>
        <p:spPr>
          <a:xfrm>
            <a:off x="8366100" y="4399375"/>
            <a:ext cx="654874" cy="654874"/>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1-pager Culture">
  <p:cSld name="CUSTOM_4_1">
    <p:spTree>
      <p:nvGrpSpPr>
        <p:cNvPr id="129" name="Shape 129"/>
        <p:cNvGrpSpPr/>
        <p:nvPr/>
      </p:nvGrpSpPr>
      <p:grpSpPr>
        <a:xfrm>
          <a:off x="0" y="0"/>
          <a:ext cx="0" cy="0"/>
          <a:chOff x="0" y="0"/>
          <a:chExt cx="0" cy="0"/>
        </a:xfrm>
      </p:grpSpPr>
      <p:grpSp>
        <p:nvGrpSpPr>
          <p:cNvPr id="130" name="Google Shape;130;p26"/>
          <p:cNvGrpSpPr/>
          <p:nvPr/>
        </p:nvGrpSpPr>
        <p:grpSpPr>
          <a:xfrm>
            <a:off x="353153" y="159961"/>
            <a:ext cx="1717294" cy="384900"/>
            <a:chOff x="807509" y="3247575"/>
            <a:chExt cx="1717294" cy="384900"/>
          </a:xfrm>
        </p:grpSpPr>
        <p:pic>
          <p:nvPicPr>
            <p:cNvPr id="131" name="Google Shape;131;p26"/>
            <p:cNvPicPr preferRelativeResize="0"/>
            <p:nvPr/>
          </p:nvPicPr>
          <p:blipFill>
            <a:blip r:embed="rId2">
              <a:alphaModFix/>
            </a:blip>
            <a:stretch>
              <a:fillRect/>
            </a:stretch>
          </p:blipFill>
          <p:spPr>
            <a:xfrm>
              <a:off x="807509" y="3247575"/>
              <a:ext cx="427056" cy="384900"/>
            </a:xfrm>
            <a:prstGeom prst="rect">
              <a:avLst/>
            </a:prstGeom>
            <a:noFill/>
            <a:ln>
              <a:noFill/>
            </a:ln>
          </p:spPr>
        </p:pic>
        <p:sp>
          <p:nvSpPr>
            <p:cNvPr id="132" name="Google Shape;132;p26"/>
            <p:cNvSpPr txBox="1"/>
            <p:nvPr/>
          </p:nvSpPr>
          <p:spPr>
            <a:xfrm>
              <a:off x="1288802" y="3263025"/>
              <a:ext cx="1236000" cy="3540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2300">
                  <a:solidFill>
                    <a:srgbClr val="E53293"/>
                  </a:solidFill>
                  <a:latin typeface="Pacifico"/>
                  <a:ea typeface="Pacifico"/>
                  <a:cs typeface="Pacifico"/>
                  <a:sym typeface="Pacifico"/>
                </a:rPr>
                <a:t>culture</a:t>
              </a:r>
              <a:endParaRPr/>
            </a:p>
          </p:txBody>
        </p:sp>
      </p:grpSp>
      <p:sp>
        <p:nvSpPr>
          <p:cNvPr id="133" name="Google Shape;133;p26"/>
          <p:cNvSpPr/>
          <p:nvPr/>
        </p:nvSpPr>
        <p:spPr>
          <a:xfrm>
            <a:off x="2453400" y="347354"/>
            <a:ext cx="4237200" cy="18300"/>
          </a:xfrm>
          <a:prstGeom prst="rect">
            <a:avLst/>
          </a:prstGeom>
          <a:gradFill>
            <a:gsLst>
              <a:gs pos="0">
                <a:srgbClr val="4B286D"/>
              </a:gs>
              <a:gs pos="100000">
                <a:srgbClr val="E5329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26"/>
          <p:cNvSpPr txBox="1"/>
          <p:nvPr/>
        </p:nvSpPr>
        <p:spPr>
          <a:xfrm>
            <a:off x="4204050" y="210900"/>
            <a:ext cx="735900" cy="261600"/>
          </a:xfrm>
          <a:prstGeom prst="rect">
            <a:avLst/>
          </a:prstGeom>
          <a:solidFill>
            <a:srgbClr val="FFFFFF"/>
          </a:solidFill>
          <a:ln>
            <a:noFill/>
          </a:ln>
        </p:spPr>
        <p:txBody>
          <a:bodyPr anchorCtr="0" anchor="t" bIns="0" lIns="0" spcFirstLastPara="1" rIns="0" wrap="square" tIns="0">
            <a:spAutoFit/>
          </a:bodyPr>
          <a:lstStyle/>
          <a:p>
            <a:pPr indent="0" lvl="0" marL="0" rtl="0" algn="ctr">
              <a:spcBef>
                <a:spcPts val="0"/>
              </a:spcBef>
              <a:spcAft>
                <a:spcPts val="0"/>
              </a:spcAft>
              <a:buNone/>
            </a:pPr>
            <a:r>
              <a:t/>
            </a:r>
            <a:endParaRPr sz="1700">
              <a:solidFill>
                <a:srgbClr val="2C2E30"/>
              </a:solidFill>
              <a:latin typeface="Helvetica Neue Light"/>
              <a:ea typeface="Helvetica Neue Light"/>
              <a:cs typeface="Helvetica Neue Light"/>
              <a:sym typeface="Helvetica Neue Light"/>
            </a:endParaRPr>
          </a:p>
        </p:txBody>
      </p:sp>
      <p:sp>
        <p:nvSpPr>
          <p:cNvPr id="135" name="Google Shape;135;p26"/>
          <p:cNvSpPr/>
          <p:nvPr>
            <p:ph idx="2" type="pic"/>
          </p:nvPr>
        </p:nvSpPr>
        <p:spPr>
          <a:xfrm>
            <a:off x="4302300" y="100175"/>
            <a:ext cx="539400" cy="543000"/>
          </a:xfrm>
          <a:prstGeom prst="rect">
            <a:avLst/>
          </a:prstGeom>
          <a:noFill/>
          <a:ln>
            <a:noFill/>
          </a:ln>
        </p:spPr>
      </p:sp>
      <p:sp>
        <p:nvSpPr>
          <p:cNvPr id="136" name="Google Shape;136;p26"/>
          <p:cNvSpPr txBox="1"/>
          <p:nvPr>
            <p:ph idx="1" type="body"/>
          </p:nvPr>
        </p:nvSpPr>
        <p:spPr>
          <a:xfrm>
            <a:off x="1856100" y="3189267"/>
            <a:ext cx="5431800" cy="646500"/>
          </a:xfrm>
          <a:prstGeom prst="rect">
            <a:avLst/>
          </a:prstGeom>
        </p:spPr>
        <p:txBody>
          <a:bodyPr anchorCtr="0" anchor="t" bIns="0" lIns="0" spcFirstLastPara="1" rIns="0" wrap="square" tIns="0">
            <a:noAutofit/>
          </a:bodyPr>
          <a:lstStyle>
            <a:lvl1pPr indent="-304800" lvl="0" marL="457200" algn="ctr">
              <a:spcBef>
                <a:spcPts val="0"/>
              </a:spcBef>
              <a:spcAft>
                <a:spcPts val="0"/>
              </a:spcAft>
              <a:buSzPts val="1200"/>
              <a:buChar char="●"/>
              <a:defRPr sz="1200"/>
            </a:lvl1pPr>
            <a:lvl2pPr indent="-304800" lvl="1" marL="914400" algn="ctr">
              <a:spcBef>
                <a:spcPts val="0"/>
              </a:spcBef>
              <a:spcAft>
                <a:spcPts val="0"/>
              </a:spcAft>
              <a:buSzPts val="1200"/>
              <a:buChar char="●"/>
              <a:defRPr sz="1200"/>
            </a:lvl2pPr>
            <a:lvl3pPr indent="-304800" lvl="2" marL="1371600" algn="ctr">
              <a:spcBef>
                <a:spcPts val="0"/>
              </a:spcBef>
              <a:spcAft>
                <a:spcPts val="0"/>
              </a:spcAft>
              <a:buSzPts val="1200"/>
              <a:buChar char="●"/>
              <a:defRPr sz="1200"/>
            </a:lvl3pPr>
            <a:lvl4pPr indent="-304800" lvl="3" marL="1828800" algn="ctr">
              <a:spcBef>
                <a:spcPts val="0"/>
              </a:spcBef>
              <a:spcAft>
                <a:spcPts val="0"/>
              </a:spcAft>
              <a:buSzPts val="1200"/>
              <a:buChar char="●"/>
              <a:defRPr sz="1200"/>
            </a:lvl4pPr>
            <a:lvl5pPr indent="-304800" lvl="4" marL="2286000" algn="ctr">
              <a:spcBef>
                <a:spcPts val="0"/>
              </a:spcBef>
              <a:spcAft>
                <a:spcPts val="0"/>
              </a:spcAft>
              <a:buSzPts val="1200"/>
              <a:buChar char="●"/>
              <a:defRPr sz="1200"/>
            </a:lvl5pPr>
            <a:lvl6pPr indent="-304800" lvl="5" marL="2743200" algn="ctr">
              <a:spcBef>
                <a:spcPts val="0"/>
              </a:spcBef>
              <a:spcAft>
                <a:spcPts val="0"/>
              </a:spcAft>
              <a:buSzPts val="1200"/>
              <a:buChar char="●"/>
              <a:defRPr sz="1200"/>
            </a:lvl6pPr>
            <a:lvl7pPr indent="-304800" lvl="6" marL="3200400" algn="ctr">
              <a:spcBef>
                <a:spcPts val="0"/>
              </a:spcBef>
              <a:spcAft>
                <a:spcPts val="0"/>
              </a:spcAft>
              <a:buSzPts val="1200"/>
              <a:buChar char="●"/>
              <a:defRPr sz="1200"/>
            </a:lvl7pPr>
            <a:lvl8pPr indent="-304800" lvl="7" marL="3657600" algn="ctr">
              <a:spcBef>
                <a:spcPts val="0"/>
              </a:spcBef>
              <a:spcAft>
                <a:spcPts val="0"/>
              </a:spcAft>
              <a:buSzPts val="1200"/>
              <a:buChar char="●"/>
              <a:defRPr sz="1200"/>
            </a:lvl8pPr>
            <a:lvl9pPr indent="-304800" lvl="8" marL="4114800" algn="ctr">
              <a:spcBef>
                <a:spcPts val="0"/>
              </a:spcBef>
              <a:spcAft>
                <a:spcPts val="0"/>
              </a:spcAft>
              <a:buSzPts val="1200"/>
              <a:buChar char="●"/>
              <a:defRPr sz="1200"/>
            </a:lvl9pPr>
          </a:lstStyle>
          <a:p/>
        </p:txBody>
      </p:sp>
      <p:sp>
        <p:nvSpPr>
          <p:cNvPr id="137" name="Google Shape;137;p26"/>
          <p:cNvSpPr txBox="1"/>
          <p:nvPr>
            <p:ph idx="3" type="body"/>
          </p:nvPr>
        </p:nvSpPr>
        <p:spPr>
          <a:xfrm>
            <a:off x="1856100" y="1910650"/>
            <a:ext cx="5431800" cy="646500"/>
          </a:xfrm>
          <a:prstGeom prst="rect">
            <a:avLst/>
          </a:prstGeom>
        </p:spPr>
        <p:txBody>
          <a:bodyPr anchorCtr="0" anchor="t" bIns="0" lIns="0" spcFirstLastPara="1" rIns="0" wrap="square" tIns="0">
            <a:noAutofit/>
          </a:bodyPr>
          <a:lstStyle>
            <a:lvl1pPr indent="-317500" lvl="0" marL="457200" algn="ctr">
              <a:spcBef>
                <a:spcPts val="0"/>
              </a:spcBef>
              <a:spcAft>
                <a:spcPts val="0"/>
              </a:spcAft>
              <a:buSzPts val="1400"/>
              <a:buChar char="●"/>
              <a:defRPr sz="1400"/>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138" name="Google Shape;138;p26"/>
          <p:cNvSpPr txBox="1"/>
          <p:nvPr>
            <p:ph idx="4" type="body"/>
          </p:nvPr>
        </p:nvSpPr>
        <p:spPr>
          <a:xfrm>
            <a:off x="1607400" y="1131828"/>
            <a:ext cx="2732400" cy="384900"/>
          </a:xfrm>
          <a:prstGeom prst="rect">
            <a:avLst/>
          </a:prstGeom>
        </p:spPr>
        <p:txBody>
          <a:bodyPr anchorCtr="0" anchor="t" bIns="0" lIns="0" spcFirstLastPara="1" rIns="0" wrap="square" tIns="0">
            <a:noAutofit/>
          </a:bodyPr>
          <a:lstStyle>
            <a:lvl1pPr indent="-304800" lvl="0" marL="457200" algn="ctr">
              <a:spcBef>
                <a:spcPts val="0"/>
              </a:spcBef>
              <a:spcAft>
                <a:spcPts val="0"/>
              </a:spcAft>
              <a:buSzPts val="1200"/>
              <a:buChar char="●"/>
              <a:defRPr sz="1200"/>
            </a:lvl1pPr>
            <a:lvl2pPr indent="-304800" lvl="1" marL="914400" algn="ctr">
              <a:spcBef>
                <a:spcPts val="0"/>
              </a:spcBef>
              <a:spcAft>
                <a:spcPts val="0"/>
              </a:spcAft>
              <a:buSzPts val="1200"/>
              <a:buChar char="●"/>
              <a:defRPr sz="1200"/>
            </a:lvl2pPr>
            <a:lvl3pPr indent="-304800" lvl="2" marL="1371600" algn="ctr">
              <a:spcBef>
                <a:spcPts val="0"/>
              </a:spcBef>
              <a:spcAft>
                <a:spcPts val="0"/>
              </a:spcAft>
              <a:buSzPts val="1200"/>
              <a:buChar char="●"/>
              <a:defRPr sz="1200"/>
            </a:lvl3pPr>
            <a:lvl4pPr indent="-304800" lvl="3" marL="1828800" algn="ctr">
              <a:spcBef>
                <a:spcPts val="0"/>
              </a:spcBef>
              <a:spcAft>
                <a:spcPts val="0"/>
              </a:spcAft>
              <a:buSzPts val="1200"/>
              <a:buChar char="●"/>
              <a:defRPr sz="1200"/>
            </a:lvl4pPr>
            <a:lvl5pPr indent="-304800" lvl="4" marL="2286000" algn="ctr">
              <a:spcBef>
                <a:spcPts val="0"/>
              </a:spcBef>
              <a:spcAft>
                <a:spcPts val="0"/>
              </a:spcAft>
              <a:buSzPts val="1200"/>
              <a:buChar char="●"/>
              <a:defRPr sz="1200"/>
            </a:lvl5pPr>
            <a:lvl6pPr indent="-304800" lvl="5" marL="2743200" algn="ctr">
              <a:spcBef>
                <a:spcPts val="0"/>
              </a:spcBef>
              <a:spcAft>
                <a:spcPts val="0"/>
              </a:spcAft>
              <a:buSzPts val="1200"/>
              <a:buChar char="●"/>
              <a:defRPr sz="1200"/>
            </a:lvl6pPr>
            <a:lvl7pPr indent="-304800" lvl="6" marL="3200400" algn="ctr">
              <a:spcBef>
                <a:spcPts val="0"/>
              </a:spcBef>
              <a:spcAft>
                <a:spcPts val="0"/>
              </a:spcAft>
              <a:buSzPts val="1200"/>
              <a:buChar char="●"/>
              <a:defRPr sz="1200"/>
            </a:lvl7pPr>
            <a:lvl8pPr indent="-304800" lvl="7" marL="3657600" algn="ctr">
              <a:spcBef>
                <a:spcPts val="0"/>
              </a:spcBef>
              <a:spcAft>
                <a:spcPts val="0"/>
              </a:spcAft>
              <a:buSzPts val="1200"/>
              <a:buChar char="●"/>
              <a:defRPr sz="1200"/>
            </a:lvl8pPr>
            <a:lvl9pPr indent="-304800" lvl="8" marL="4114800" algn="ctr">
              <a:spcBef>
                <a:spcPts val="0"/>
              </a:spcBef>
              <a:spcAft>
                <a:spcPts val="0"/>
              </a:spcAft>
              <a:buSzPts val="1200"/>
              <a:buChar char="●"/>
              <a:defRPr sz="1200"/>
            </a:lvl9pPr>
          </a:lstStyle>
          <a:p/>
        </p:txBody>
      </p:sp>
      <p:sp>
        <p:nvSpPr>
          <p:cNvPr id="139" name="Google Shape;139;p26"/>
          <p:cNvSpPr txBox="1"/>
          <p:nvPr>
            <p:ph idx="5" type="body"/>
          </p:nvPr>
        </p:nvSpPr>
        <p:spPr>
          <a:xfrm>
            <a:off x="4760725" y="1131828"/>
            <a:ext cx="2732400" cy="384900"/>
          </a:xfrm>
          <a:prstGeom prst="rect">
            <a:avLst/>
          </a:prstGeom>
        </p:spPr>
        <p:txBody>
          <a:bodyPr anchorCtr="0" anchor="t" bIns="0" lIns="0" spcFirstLastPara="1" rIns="0" wrap="square" tIns="0">
            <a:noAutofit/>
          </a:bodyPr>
          <a:lstStyle>
            <a:lvl1pPr indent="-304800" lvl="0" marL="457200" algn="ctr">
              <a:spcBef>
                <a:spcPts val="0"/>
              </a:spcBef>
              <a:spcAft>
                <a:spcPts val="0"/>
              </a:spcAft>
              <a:buSzPts val="1200"/>
              <a:buChar char="●"/>
              <a:defRPr sz="1200"/>
            </a:lvl1pPr>
            <a:lvl2pPr indent="-304800" lvl="1" marL="914400" algn="ctr">
              <a:spcBef>
                <a:spcPts val="0"/>
              </a:spcBef>
              <a:spcAft>
                <a:spcPts val="0"/>
              </a:spcAft>
              <a:buSzPts val="1200"/>
              <a:buChar char="●"/>
              <a:defRPr sz="1200"/>
            </a:lvl2pPr>
            <a:lvl3pPr indent="-304800" lvl="2" marL="1371600" algn="ctr">
              <a:spcBef>
                <a:spcPts val="0"/>
              </a:spcBef>
              <a:spcAft>
                <a:spcPts val="0"/>
              </a:spcAft>
              <a:buSzPts val="1200"/>
              <a:buChar char="●"/>
              <a:defRPr sz="1200"/>
            </a:lvl3pPr>
            <a:lvl4pPr indent="-304800" lvl="3" marL="1828800" algn="ctr">
              <a:spcBef>
                <a:spcPts val="0"/>
              </a:spcBef>
              <a:spcAft>
                <a:spcPts val="0"/>
              </a:spcAft>
              <a:buSzPts val="1200"/>
              <a:buChar char="●"/>
              <a:defRPr sz="1200"/>
            </a:lvl4pPr>
            <a:lvl5pPr indent="-304800" lvl="4" marL="2286000" algn="ctr">
              <a:spcBef>
                <a:spcPts val="0"/>
              </a:spcBef>
              <a:spcAft>
                <a:spcPts val="0"/>
              </a:spcAft>
              <a:buSzPts val="1200"/>
              <a:buChar char="●"/>
              <a:defRPr sz="1200"/>
            </a:lvl5pPr>
            <a:lvl6pPr indent="-304800" lvl="5" marL="2743200" algn="ctr">
              <a:spcBef>
                <a:spcPts val="0"/>
              </a:spcBef>
              <a:spcAft>
                <a:spcPts val="0"/>
              </a:spcAft>
              <a:buSzPts val="1200"/>
              <a:buChar char="●"/>
              <a:defRPr sz="1200"/>
            </a:lvl6pPr>
            <a:lvl7pPr indent="-304800" lvl="6" marL="3200400" algn="ctr">
              <a:spcBef>
                <a:spcPts val="0"/>
              </a:spcBef>
              <a:spcAft>
                <a:spcPts val="0"/>
              </a:spcAft>
              <a:buSzPts val="1200"/>
              <a:buChar char="●"/>
              <a:defRPr sz="1200"/>
            </a:lvl7pPr>
            <a:lvl8pPr indent="-304800" lvl="7" marL="3657600" algn="ctr">
              <a:spcBef>
                <a:spcPts val="0"/>
              </a:spcBef>
              <a:spcAft>
                <a:spcPts val="0"/>
              </a:spcAft>
              <a:buSzPts val="1200"/>
              <a:buChar char="●"/>
              <a:defRPr sz="1200"/>
            </a:lvl8pPr>
            <a:lvl9pPr indent="-304800" lvl="8" marL="4114800" algn="ctr">
              <a:spcBef>
                <a:spcPts val="0"/>
              </a:spcBef>
              <a:spcAft>
                <a:spcPts val="0"/>
              </a:spcAft>
              <a:buSzPts val="1200"/>
              <a:buChar char="●"/>
              <a:defRPr sz="1200"/>
            </a:lvl9pPr>
          </a:lstStyle>
          <a:p/>
        </p:txBody>
      </p:sp>
      <p:sp>
        <p:nvSpPr>
          <p:cNvPr id="140" name="Google Shape;140;p26"/>
          <p:cNvSpPr txBox="1"/>
          <p:nvPr/>
        </p:nvSpPr>
        <p:spPr>
          <a:xfrm>
            <a:off x="3409350" y="1659004"/>
            <a:ext cx="2325300" cy="3255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600">
                <a:solidFill>
                  <a:srgbClr val="595959"/>
                </a:solidFill>
                <a:latin typeface="Pacifico"/>
                <a:ea typeface="Pacifico"/>
                <a:cs typeface="Pacifico"/>
                <a:sym typeface="Pacifico"/>
              </a:rPr>
              <a:t>how</a:t>
            </a:r>
            <a:endParaRPr sz="1100">
              <a:solidFill>
                <a:srgbClr val="595959"/>
              </a:solidFill>
              <a:latin typeface="Helvetica Neue Light"/>
              <a:ea typeface="Helvetica Neue Light"/>
              <a:cs typeface="Helvetica Neue Light"/>
              <a:sym typeface="Helvetica Neue Light"/>
            </a:endParaRPr>
          </a:p>
        </p:txBody>
      </p:sp>
      <p:sp>
        <p:nvSpPr>
          <p:cNvPr id="141" name="Google Shape;141;p26"/>
          <p:cNvSpPr txBox="1"/>
          <p:nvPr/>
        </p:nvSpPr>
        <p:spPr>
          <a:xfrm>
            <a:off x="1856100" y="847804"/>
            <a:ext cx="2235000" cy="3255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600">
                <a:solidFill>
                  <a:srgbClr val="595959"/>
                </a:solidFill>
                <a:latin typeface="Pacifico"/>
                <a:ea typeface="Pacifico"/>
                <a:cs typeface="Pacifico"/>
                <a:sym typeface="Pacifico"/>
              </a:rPr>
              <a:t>why</a:t>
            </a:r>
            <a:endParaRPr>
              <a:solidFill>
                <a:srgbClr val="595959"/>
              </a:solidFill>
              <a:latin typeface="Helvetica Neue Light"/>
              <a:ea typeface="Helvetica Neue Light"/>
              <a:cs typeface="Helvetica Neue Light"/>
              <a:sym typeface="Helvetica Neue Light"/>
            </a:endParaRPr>
          </a:p>
        </p:txBody>
      </p:sp>
      <p:sp>
        <p:nvSpPr>
          <p:cNvPr id="142" name="Google Shape;142;p26"/>
          <p:cNvSpPr txBox="1"/>
          <p:nvPr/>
        </p:nvSpPr>
        <p:spPr>
          <a:xfrm>
            <a:off x="5009425" y="847804"/>
            <a:ext cx="2235000" cy="3255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None/>
            </a:pPr>
            <a:r>
              <a:rPr lang="en" sz="1600">
                <a:solidFill>
                  <a:srgbClr val="595959"/>
                </a:solidFill>
                <a:latin typeface="Pacifico"/>
                <a:ea typeface="Pacifico"/>
                <a:cs typeface="Pacifico"/>
                <a:sym typeface="Pacifico"/>
              </a:rPr>
              <a:t>what</a:t>
            </a:r>
            <a:endParaRPr sz="1100">
              <a:solidFill>
                <a:srgbClr val="595959"/>
              </a:solidFill>
              <a:latin typeface="Helvetica Neue Light"/>
              <a:ea typeface="Helvetica Neue Light"/>
              <a:cs typeface="Helvetica Neue Light"/>
              <a:sym typeface="Helvetica Neue Light"/>
            </a:endParaRPr>
          </a:p>
        </p:txBody>
      </p:sp>
      <p:sp>
        <p:nvSpPr>
          <p:cNvPr id="143" name="Google Shape;143;p26"/>
          <p:cNvSpPr/>
          <p:nvPr/>
        </p:nvSpPr>
        <p:spPr>
          <a:xfrm>
            <a:off x="2272350" y="3000324"/>
            <a:ext cx="4599300" cy="18300"/>
          </a:xfrm>
          <a:prstGeom prst="rect">
            <a:avLst/>
          </a:prstGeom>
          <a:gradFill>
            <a:gsLst>
              <a:gs pos="0">
                <a:srgbClr val="4B286D"/>
              </a:gs>
              <a:gs pos="100000">
                <a:srgbClr val="E5329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26"/>
          <p:cNvSpPr txBox="1"/>
          <p:nvPr/>
        </p:nvSpPr>
        <p:spPr>
          <a:xfrm>
            <a:off x="4144650" y="2901771"/>
            <a:ext cx="854700" cy="215400"/>
          </a:xfrm>
          <a:prstGeom prst="rect">
            <a:avLst/>
          </a:prstGeom>
          <a:solidFill>
            <a:srgbClr val="FFFFFF"/>
          </a:solidFill>
          <a:ln>
            <a:noFill/>
          </a:ln>
        </p:spPr>
        <p:txBody>
          <a:bodyPr anchorCtr="0" anchor="t" bIns="0" lIns="0" spcFirstLastPara="1" rIns="0" wrap="square" tIns="0">
            <a:spAutoFit/>
          </a:bodyPr>
          <a:lstStyle/>
          <a:p>
            <a:pPr indent="0" lvl="0" marL="0" rtl="0" algn="ctr">
              <a:spcBef>
                <a:spcPts val="0"/>
              </a:spcBef>
              <a:spcAft>
                <a:spcPts val="0"/>
              </a:spcAft>
              <a:buNone/>
            </a:pPr>
            <a:r>
              <a:rPr lang="en">
                <a:solidFill>
                  <a:srgbClr val="2C2E30"/>
                </a:solidFill>
                <a:latin typeface="Helvetica Neue Light"/>
                <a:ea typeface="Helvetica Neue Light"/>
                <a:cs typeface="Helvetica Neue Light"/>
                <a:sym typeface="Helvetica Neue Light"/>
              </a:rPr>
              <a:t>telemetry</a:t>
            </a:r>
            <a:endParaRPr>
              <a:solidFill>
                <a:srgbClr val="2C2E30"/>
              </a:solidFill>
              <a:latin typeface="Helvetica Neue Light"/>
              <a:ea typeface="Helvetica Neue Light"/>
              <a:cs typeface="Helvetica Neue Light"/>
              <a:sym typeface="Helvetica Neue Light"/>
            </a:endParaRPr>
          </a:p>
        </p:txBody>
      </p:sp>
      <p:sp>
        <p:nvSpPr>
          <p:cNvPr id="145" name="Google Shape;145;p26"/>
          <p:cNvSpPr txBox="1"/>
          <p:nvPr/>
        </p:nvSpPr>
        <p:spPr>
          <a:xfrm>
            <a:off x="5967313" y="4016097"/>
            <a:ext cx="319200" cy="1530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500">
                <a:solidFill>
                  <a:srgbClr val="FFFFFF"/>
                </a:solidFill>
                <a:latin typeface="Helvetica Neue"/>
                <a:ea typeface="Helvetica Neue"/>
                <a:cs typeface="Helvetica Neue"/>
                <a:sym typeface="Helvetica Neue"/>
              </a:rPr>
              <a:t>Disrupted</a:t>
            </a:r>
            <a:endParaRPr sz="500">
              <a:solidFill>
                <a:srgbClr val="FFFFFF"/>
              </a:solidFill>
              <a:latin typeface="Helvetica Neue"/>
              <a:ea typeface="Helvetica Neue"/>
              <a:cs typeface="Helvetica Neue"/>
              <a:sym typeface="Helvetica Neue"/>
            </a:endParaRPr>
          </a:p>
        </p:txBody>
      </p:sp>
      <p:sp>
        <p:nvSpPr>
          <p:cNvPr id="146" name="Google Shape;146;p26"/>
          <p:cNvSpPr txBox="1"/>
          <p:nvPr>
            <p:ph type="title"/>
          </p:nvPr>
        </p:nvSpPr>
        <p:spPr>
          <a:xfrm>
            <a:off x="4302300" y="106100"/>
            <a:ext cx="539400" cy="492600"/>
          </a:xfrm>
          <a:prstGeom prst="rect">
            <a:avLst/>
          </a:prstGeom>
        </p:spPr>
        <p:txBody>
          <a:bodyPr anchorCtr="0" anchor="ctr" bIns="0" lIns="0" spcFirstLastPara="1" rIns="0" wrap="square" tIns="0">
            <a:noAutofit/>
          </a:bodyPr>
          <a:lstStyle>
            <a:lvl1pPr lvl="0" algn="ctr">
              <a:spcBef>
                <a:spcPts val="0"/>
              </a:spcBef>
              <a:spcAft>
                <a:spcPts val="0"/>
              </a:spcAft>
              <a:buClr>
                <a:schemeClr val="lt1"/>
              </a:buClr>
              <a:buSzPts val="800"/>
              <a:buFont typeface="Pacifico"/>
              <a:buNone/>
              <a:defRPr sz="800">
                <a:solidFill>
                  <a:schemeClr val="lt1"/>
                </a:solidFill>
                <a:latin typeface="Pacifico"/>
                <a:ea typeface="Pacifico"/>
                <a:cs typeface="Pacifico"/>
                <a:sym typeface="Pacifico"/>
              </a:defRPr>
            </a:lvl1pPr>
            <a:lvl2pPr lvl="1" algn="ctr">
              <a:spcBef>
                <a:spcPts val="0"/>
              </a:spcBef>
              <a:spcAft>
                <a:spcPts val="0"/>
              </a:spcAft>
              <a:buSzPts val="2800"/>
              <a:buNone/>
              <a:defRPr/>
            </a:lvl2pPr>
            <a:lvl3pPr lvl="2" algn="ctr">
              <a:spcBef>
                <a:spcPts val="0"/>
              </a:spcBef>
              <a:spcAft>
                <a:spcPts val="0"/>
              </a:spcAft>
              <a:buSzPts val="2800"/>
              <a:buNone/>
              <a:defRPr/>
            </a:lvl3pPr>
            <a:lvl4pPr lvl="3" algn="ctr">
              <a:spcBef>
                <a:spcPts val="0"/>
              </a:spcBef>
              <a:spcAft>
                <a:spcPts val="0"/>
              </a:spcAft>
              <a:buSzPts val="2800"/>
              <a:buNone/>
              <a:defRPr/>
            </a:lvl4pPr>
            <a:lvl5pPr lvl="4" algn="ctr">
              <a:spcBef>
                <a:spcPts val="0"/>
              </a:spcBef>
              <a:spcAft>
                <a:spcPts val="0"/>
              </a:spcAft>
              <a:buSzPts val="2800"/>
              <a:buNone/>
              <a:defRPr/>
            </a:lvl5pPr>
            <a:lvl6pPr lvl="5" algn="ctr">
              <a:spcBef>
                <a:spcPts val="0"/>
              </a:spcBef>
              <a:spcAft>
                <a:spcPts val="0"/>
              </a:spcAft>
              <a:buSzPts val="2800"/>
              <a:buNone/>
              <a:defRPr/>
            </a:lvl6pPr>
            <a:lvl7pPr lvl="6" algn="ctr">
              <a:spcBef>
                <a:spcPts val="0"/>
              </a:spcBef>
              <a:spcAft>
                <a:spcPts val="0"/>
              </a:spcAft>
              <a:buSzPts val="2800"/>
              <a:buNone/>
              <a:defRPr/>
            </a:lvl7pPr>
            <a:lvl8pPr lvl="7" algn="ctr">
              <a:spcBef>
                <a:spcPts val="0"/>
              </a:spcBef>
              <a:spcAft>
                <a:spcPts val="0"/>
              </a:spcAft>
              <a:buSzPts val="2800"/>
              <a:buNone/>
              <a:defRPr/>
            </a:lvl8pPr>
            <a:lvl9pPr lvl="8" algn="ctr">
              <a:spcBef>
                <a:spcPts val="0"/>
              </a:spcBef>
              <a:spcAft>
                <a:spcPts val="0"/>
              </a:spcAft>
              <a:buSzPts val="2800"/>
              <a:buNone/>
              <a:defRPr/>
            </a:lvl9pPr>
          </a:lstStyle>
          <a:p/>
        </p:txBody>
      </p:sp>
      <p:pic>
        <p:nvPicPr>
          <p:cNvPr id="147" name="Google Shape;147;p26"/>
          <p:cNvPicPr preferRelativeResize="0"/>
          <p:nvPr/>
        </p:nvPicPr>
        <p:blipFill>
          <a:blip r:embed="rId3">
            <a:alphaModFix/>
          </a:blip>
          <a:stretch>
            <a:fillRect/>
          </a:stretch>
        </p:blipFill>
        <p:spPr>
          <a:xfrm>
            <a:off x="8366100" y="4399375"/>
            <a:ext cx="654874" cy="654874"/>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1-pager Enablement">
  <p:cSld name="CUSTOM_4_1_1">
    <p:spTree>
      <p:nvGrpSpPr>
        <p:cNvPr id="148" name="Shape 148"/>
        <p:cNvGrpSpPr/>
        <p:nvPr/>
      </p:nvGrpSpPr>
      <p:grpSpPr>
        <a:xfrm>
          <a:off x="0" y="0"/>
          <a:ext cx="0" cy="0"/>
          <a:chOff x="0" y="0"/>
          <a:chExt cx="0" cy="0"/>
        </a:xfrm>
      </p:grpSpPr>
      <p:grpSp>
        <p:nvGrpSpPr>
          <p:cNvPr id="149" name="Google Shape;149;p27"/>
          <p:cNvGrpSpPr/>
          <p:nvPr/>
        </p:nvGrpSpPr>
        <p:grpSpPr>
          <a:xfrm>
            <a:off x="353162" y="158884"/>
            <a:ext cx="1860691" cy="384886"/>
            <a:chOff x="807512" y="4468702"/>
            <a:chExt cx="1860691" cy="384886"/>
          </a:xfrm>
        </p:grpSpPr>
        <p:pic>
          <p:nvPicPr>
            <p:cNvPr id="150" name="Google Shape;150;p27"/>
            <p:cNvPicPr preferRelativeResize="0"/>
            <p:nvPr/>
          </p:nvPicPr>
          <p:blipFill>
            <a:blip r:embed="rId2">
              <a:alphaModFix/>
            </a:blip>
            <a:stretch>
              <a:fillRect/>
            </a:stretch>
          </p:blipFill>
          <p:spPr>
            <a:xfrm>
              <a:off x="807512" y="4468702"/>
              <a:ext cx="427050" cy="384886"/>
            </a:xfrm>
            <a:prstGeom prst="rect">
              <a:avLst/>
            </a:prstGeom>
            <a:noFill/>
            <a:ln>
              <a:noFill/>
            </a:ln>
          </p:spPr>
        </p:pic>
        <p:sp>
          <p:nvSpPr>
            <p:cNvPr id="151" name="Google Shape;151;p27"/>
            <p:cNvSpPr txBox="1"/>
            <p:nvPr/>
          </p:nvSpPr>
          <p:spPr>
            <a:xfrm>
              <a:off x="1288802" y="4484144"/>
              <a:ext cx="1379400" cy="3540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2300">
                  <a:solidFill>
                    <a:srgbClr val="A02D81"/>
                  </a:solidFill>
                  <a:latin typeface="Pacifico"/>
                  <a:ea typeface="Pacifico"/>
                  <a:cs typeface="Pacifico"/>
                  <a:sym typeface="Pacifico"/>
                </a:rPr>
                <a:t>enablement</a:t>
              </a:r>
              <a:endParaRPr>
                <a:solidFill>
                  <a:srgbClr val="A02D81"/>
                </a:solidFill>
              </a:endParaRPr>
            </a:p>
          </p:txBody>
        </p:sp>
      </p:grpSp>
      <p:sp>
        <p:nvSpPr>
          <p:cNvPr id="152" name="Google Shape;152;p27"/>
          <p:cNvSpPr/>
          <p:nvPr/>
        </p:nvSpPr>
        <p:spPr>
          <a:xfrm>
            <a:off x="2453400" y="347354"/>
            <a:ext cx="4237200" cy="18300"/>
          </a:xfrm>
          <a:prstGeom prst="rect">
            <a:avLst/>
          </a:prstGeom>
          <a:gradFill>
            <a:gsLst>
              <a:gs pos="0">
                <a:srgbClr val="4B286D"/>
              </a:gs>
              <a:gs pos="100000">
                <a:srgbClr val="E5329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27"/>
          <p:cNvSpPr txBox="1"/>
          <p:nvPr/>
        </p:nvSpPr>
        <p:spPr>
          <a:xfrm>
            <a:off x="4204050" y="210900"/>
            <a:ext cx="735900" cy="261600"/>
          </a:xfrm>
          <a:prstGeom prst="rect">
            <a:avLst/>
          </a:prstGeom>
          <a:solidFill>
            <a:srgbClr val="FFFFFF"/>
          </a:solidFill>
          <a:ln>
            <a:noFill/>
          </a:ln>
        </p:spPr>
        <p:txBody>
          <a:bodyPr anchorCtr="0" anchor="t" bIns="0" lIns="0" spcFirstLastPara="1" rIns="0" wrap="square" tIns="0">
            <a:spAutoFit/>
          </a:bodyPr>
          <a:lstStyle/>
          <a:p>
            <a:pPr indent="0" lvl="0" marL="0" rtl="0" algn="ctr">
              <a:spcBef>
                <a:spcPts val="0"/>
              </a:spcBef>
              <a:spcAft>
                <a:spcPts val="0"/>
              </a:spcAft>
              <a:buNone/>
            </a:pPr>
            <a:r>
              <a:t/>
            </a:r>
            <a:endParaRPr sz="1700">
              <a:solidFill>
                <a:srgbClr val="2C2E30"/>
              </a:solidFill>
              <a:latin typeface="Helvetica Neue Light"/>
              <a:ea typeface="Helvetica Neue Light"/>
              <a:cs typeface="Helvetica Neue Light"/>
              <a:sym typeface="Helvetica Neue Light"/>
            </a:endParaRPr>
          </a:p>
        </p:txBody>
      </p:sp>
      <p:sp>
        <p:nvSpPr>
          <p:cNvPr id="154" name="Google Shape;154;p27"/>
          <p:cNvSpPr/>
          <p:nvPr>
            <p:ph idx="2" type="pic"/>
          </p:nvPr>
        </p:nvSpPr>
        <p:spPr>
          <a:xfrm>
            <a:off x="4302300" y="100175"/>
            <a:ext cx="539400" cy="543000"/>
          </a:xfrm>
          <a:prstGeom prst="rect">
            <a:avLst/>
          </a:prstGeom>
          <a:noFill/>
          <a:ln>
            <a:noFill/>
          </a:ln>
        </p:spPr>
      </p:sp>
      <p:sp>
        <p:nvSpPr>
          <p:cNvPr id="155" name="Google Shape;155;p27"/>
          <p:cNvSpPr txBox="1"/>
          <p:nvPr>
            <p:ph idx="1" type="body"/>
          </p:nvPr>
        </p:nvSpPr>
        <p:spPr>
          <a:xfrm>
            <a:off x="1856100" y="3189267"/>
            <a:ext cx="5431800" cy="646500"/>
          </a:xfrm>
          <a:prstGeom prst="rect">
            <a:avLst/>
          </a:prstGeom>
        </p:spPr>
        <p:txBody>
          <a:bodyPr anchorCtr="0" anchor="t" bIns="0" lIns="0" spcFirstLastPara="1" rIns="0" wrap="square" tIns="0">
            <a:noAutofit/>
          </a:bodyPr>
          <a:lstStyle>
            <a:lvl1pPr indent="-304800" lvl="0" marL="457200" algn="ctr">
              <a:spcBef>
                <a:spcPts val="0"/>
              </a:spcBef>
              <a:spcAft>
                <a:spcPts val="0"/>
              </a:spcAft>
              <a:buSzPts val="1200"/>
              <a:buChar char="●"/>
              <a:defRPr sz="1200"/>
            </a:lvl1pPr>
            <a:lvl2pPr indent="-304800" lvl="1" marL="914400" algn="ctr">
              <a:spcBef>
                <a:spcPts val="0"/>
              </a:spcBef>
              <a:spcAft>
                <a:spcPts val="0"/>
              </a:spcAft>
              <a:buSzPts val="1200"/>
              <a:buChar char="●"/>
              <a:defRPr sz="1200"/>
            </a:lvl2pPr>
            <a:lvl3pPr indent="-304800" lvl="2" marL="1371600" algn="ctr">
              <a:spcBef>
                <a:spcPts val="0"/>
              </a:spcBef>
              <a:spcAft>
                <a:spcPts val="0"/>
              </a:spcAft>
              <a:buSzPts val="1200"/>
              <a:buChar char="●"/>
              <a:defRPr sz="1200"/>
            </a:lvl3pPr>
            <a:lvl4pPr indent="-304800" lvl="3" marL="1828800" algn="ctr">
              <a:spcBef>
                <a:spcPts val="0"/>
              </a:spcBef>
              <a:spcAft>
                <a:spcPts val="0"/>
              </a:spcAft>
              <a:buSzPts val="1200"/>
              <a:buChar char="●"/>
              <a:defRPr sz="1200"/>
            </a:lvl4pPr>
            <a:lvl5pPr indent="-304800" lvl="4" marL="2286000" algn="ctr">
              <a:spcBef>
                <a:spcPts val="0"/>
              </a:spcBef>
              <a:spcAft>
                <a:spcPts val="0"/>
              </a:spcAft>
              <a:buSzPts val="1200"/>
              <a:buChar char="●"/>
              <a:defRPr sz="1200"/>
            </a:lvl5pPr>
            <a:lvl6pPr indent="-304800" lvl="5" marL="2743200" algn="ctr">
              <a:spcBef>
                <a:spcPts val="0"/>
              </a:spcBef>
              <a:spcAft>
                <a:spcPts val="0"/>
              </a:spcAft>
              <a:buSzPts val="1200"/>
              <a:buChar char="●"/>
              <a:defRPr sz="1200"/>
            </a:lvl6pPr>
            <a:lvl7pPr indent="-304800" lvl="6" marL="3200400" algn="ctr">
              <a:spcBef>
                <a:spcPts val="0"/>
              </a:spcBef>
              <a:spcAft>
                <a:spcPts val="0"/>
              </a:spcAft>
              <a:buSzPts val="1200"/>
              <a:buChar char="●"/>
              <a:defRPr sz="1200"/>
            </a:lvl7pPr>
            <a:lvl8pPr indent="-304800" lvl="7" marL="3657600" algn="ctr">
              <a:spcBef>
                <a:spcPts val="0"/>
              </a:spcBef>
              <a:spcAft>
                <a:spcPts val="0"/>
              </a:spcAft>
              <a:buSzPts val="1200"/>
              <a:buChar char="●"/>
              <a:defRPr sz="1200"/>
            </a:lvl8pPr>
            <a:lvl9pPr indent="-304800" lvl="8" marL="4114800" algn="ctr">
              <a:spcBef>
                <a:spcPts val="0"/>
              </a:spcBef>
              <a:spcAft>
                <a:spcPts val="0"/>
              </a:spcAft>
              <a:buSzPts val="1200"/>
              <a:buChar char="●"/>
              <a:defRPr sz="1200"/>
            </a:lvl9pPr>
          </a:lstStyle>
          <a:p/>
        </p:txBody>
      </p:sp>
      <p:sp>
        <p:nvSpPr>
          <p:cNvPr id="156" name="Google Shape;156;p27"/>
          <p:cNvSpPr txBox="1"/>
          <p:nvPr>
            <p:ph idx="3" type="body"/>
          </p:nvPr>
        </p:nvSpPr>
        <p:spPr>
          <a:xfrm>
            <a:off x="1856100" y="1910650"/>
            <a:ext cx="5431800" cy="646500"/>
          </a:xfrm>
          <a:prstGeom prst="rect">
            <a:avLst/>
          </a:prstGeom>
        </p:spPr>
        <p:txBody>
          <a:bodyPr anchorCtr="0" anchor="t" bIns="0" lIns="0" spcFirstLastPara="1" rIns="0" wrap="square" tIns="0">
            <a:noAutofit/>
          </a:bodyPr>
          <a:lstStyle>
            <a:lvl1pPr indent="-317500" lvl="0" marL="457200" algn="ctr">
              <a:spcBef>
                <a:spcPts val="0"/>
              </a:spcBef>
              <a:spcAft>
                <a:spcPts val="0"/>
              </a:spcAft>
              <a:buSzPts val="1400"/>
              <a:buChar char="●"/>
              <a:defRPr sz="1400"/>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157" name="Google Shape;157;p27"/>
          <p:cNvSpPr txBox="1"/>
          <p:nvPr>
            <p:ph idx="4" type="body"/>
          </p:nvPr>
        </p:nvSpPr>
        <p:spPr>
          <a:xfrm>
            <a:off x="1607400" y="1131828"/>
            <a:ext cx="2732400" cy="384900"/>
          </a:xfrm>
          <a:prstGeom prst="rect">
            <a:avLst/>
          </a:prstGeom>
        </p:spPr>
        <p:txBody>
          <a:bodyPr anchorCtr="0" anchor="t" bIns="0" lIns="0" spcFirstLastPara="1" rIns="0" wrap="square" tIns="0">
            <a:noAutofit/>
          </a:bodyPr>
          <a:lstStyle>
            <a:lvl1pPr indent="-304800" lvl="0" marL="457200" algn="ctr">
              <a:spcBef>
                <a:spcPts val="0"/>
              </a:spcBef>
              <a:spcAft>
                <a:spcPts val="0"/>
              </a:spcAft>
              <a:buSzPts val="1200"/>
              <a:buChar char="●"/>
              <a:defRPr sz="1200"/>
            </a:lvl1pPr>
            <a:lvl2pPr indent="-304800" lvl="1" marL="914400" algn="ctr">
              <a:spcBef>
                <a:spcPts val="0"/>
              </a:spcBef>
              <a:spcAft>
                <a:spcPts val="0"/>
              </a:spcAft>
              <a:buSzPts val="1200"/>
              <a:buChar char="●"/>
              <a:defRPr sz="1200"/>
            </a:lvl2pPr>
            <a:lvl3pPr indent="-304800" lvl="2" marL="1371600" algn="ctr">
              <a:spcBef>
                <a:spcPts val="0"/>
              </a:spcBef>
              <a:spcAft>
                <a:spcPts val="0"/>
              </a:spcAft>
              <a:buSzPts val="1200"/>
              <a:buChar char="●"/>
              <a:defRPr sz="1200"/>
            </a:lvl3pPr>
            <a:lvl4pPr indent="-304800" lvl="3" marL="1828800" algn="ctr">
              <a:spcBef>
                <a:spcPts val="0"/>
              </a:spcBef>
              <a:spcAft>
                <a:spcPts val="0"/>
              </a:spcAft>
              <a:buSzPts val="1200"/>
              <a:buChar char="●"/>
              <a:defRPr sz="1200"/>
            </a:lvl4pPr>
            <a:lvl5pPr indent="-304800" lvl="4" marL="2286000" algn="ctr">
              <a:spcBef>
                <a:spcPts val="0"/>
              </a:spcBef>
              <a:spcAft>
                <a:spcPts val="0"/>
              </a:spcAft>
              <a:buSzPts val="1200"/>
              <a:buChar char="●"/>
              <a:defRPr sz="1200"/>
            </a:lvl5pPr>
            <a:lvl6pPr indent="-304800" lvl="5" marL="2743200" algn="ctr">
              <a:spcBef>
                <a:spcPts val="0"/>
              </a:spcBef>
              <a:spcAft>
                <a:spcPts val="0"/>
              </a:spcAft>
              <a:buSzPts val="1200"/>
              <a:buChar char="●"/>
              <a:defRPr sz="1200"/>
            </a:lvl6pPr>
            <a:lvl7pPr indent="-304800" lvl="6" marL="3200400" algn="ctr">
              <a:spcBef>
                <a:spcPts val="0"/>
              </a:spcBef>
              <a:spcAft>
                <a:spcPts val="0"/>
              </a:spcAft>
              <a:buSzPts val="1200"/>
              <a:buChar char="●"/>
              <a:defRPr sz="1200"/>
            </a:lvl7pPr>
            <a:lvl8pPr indent="-304800" lvl="7" marL="3657600" algn="ctr">
              <a:spcBef>
                <a:spcPts val="0"/>
              </a:spcBef>
              <a:spcAft>
                <a:spcPts val="0"/>
              </a:spcAft>
              <a:buSzPts val="1200"/>
              <a:buChar char="●"/>
              <a:defRPr sz="1200"/>
            </a:lvl8pPr>
            <a:lvl9pPr indent="-304800" lvl="8" marL="4114800" algn="ctr">
              <a:spcBef>
                <a:spcPts val="0"/>
              </a:spcBef>
              <a:spcAft>
                <a:spcPts val="0"/>
              </a:spcAft>
              <a:buSzPts val="1200"/>
              <a:buChar char="●"/>
              <a:defRPr sz="1200"/>
            </a:lvl9pPr>
          </a:lstStyle>
          <a:p/>
        </p:txBody>
      </p:sp>
      <p:sp>
        <p:nvSpPr>
          <p:cNvPr id="158" name="Google Shape;158;p27"/>
          <p:cNvSpPr txBox="1"/>
          <p:nvPr>
            <p:ph idx="5" type="body"/>
          </p:nvPr>
        </p:nvSpPr>
        <p:spPr>
          <a:xfrm>
            <a:off x="4760725" y="1131828"/>
            <a:ext cx="2732400" cy="384900"/>
          </a:xfrm>
          <a:prstGeom prst="rect">
            <a:avLst/>
          </a:prstGeom>
        </p:spPr>
        <p:txBody>
          <a:bodyPr anchorCtr="0" anchor="t" bIns="0" lIns="0" spcFirstLastPara="1" rIns="0" wrap="square" tIns="0">
            <a:noAutofit/>
          </a:bodyPr>
          <a:lstStyle>
            <a:lvl1pPr indent="-304800" lvl="0" marL="457200" algn="ctr">
              <a:spcBef>
                <a:spcPts val="0"/>
              </a:spcBef>
              <a:spcAft>
                <a:spcPts val="0"/>
              </a:spcAft>
              <a:buSzPts val="1200"/>
              <a:buChar char="●"/>
              <a:defRPr sz="1200"/>
            </a:lvl1pPr>
            <a:lvl2pPr indent="-304800" lvl="1" marL="914400" algn="ctr">
              <a:spcBef>
                <a:spcPts val="0"/>
              </a:spcBef>
              <a:spcAft>
                <a:spcPts val="0"/>
              </a:spcAft>
              <a:buSzPts val="1200"/>
              <a:buChar char="●"/>
              <a:defRPr sz="1200"/>
            </a:lvl2pPr>
            <a:lvl3pPr indent="-304800" lvl="2" marL="1371600" algn="ctr">
              <a:spcBef>
                <a:spcPts val="0"/>
              </a:spcBef>
              <a:spcAft>
                <a:spcPts val="0"/>
              </a:spcAft>
              <a:buSzPts val="1200"/>
              <a:buChar char="●"/>
              <a:defRPr sz="1200"/>
            </a:lvl3pPr>
            <a:lvl4pPr indent="-304800" lvl="3" marL="1828800" algn="ctr">
              <a:spcBef>
                <a:spcPts val="0"/>
              </a:spcBef>
              <a:spcAft>
                <a:spcPts val="0"/>
              </a:spcAft>
              <a:buSzPts val="1200"/>
              <a:buChar char="●"/>
              <a:defRPr sz="1200"/>
            </a:lvl4pPr>
            <a:lvl5pPr indent="-304800" lvl="4" marL="2286000" algn="ctr">
              <a:spcBef>
                <a:spcPts val="0"/>
              </a:spcBef>
              <a:spcAft>
                <a:spcPts val="0"/>
              </a:spcAft>
              <a:buSzPts val="1200"/>
              <a:buChar char="●"/>
              <a:defRPr sz="1200"/>
            </a:lvl5pPr>
            <a:lvl6pPr indent="-304800" lvl="5" marL="2743200" algn="ctr">
              <a:spcBef>
                <a:spcPts val="0"/>
              </a:spcBef>
              <a:spcAft>
                <a:spcPts val="0"/>
              </a:spcAft>
              <a:buSzPts val="1200"/>
              <a:buChar char="●"/>
              <a:defRPr sz="1200"/>
            </a:lvl6pPr>
            <a:lvl7pPr indent="-304800" lvl="6" marL="3200400" algn="ctr">
              <a:spcBef>
                <a:spcPts val="0"/>
              </a:spcBef>
              <a:spcAft>
                <a:spcPts val="0"/>
              </a:spcAft>
              <a:buSzPts val="1200"/>
              <a:buChar char="●"/>
              <a:defRPr sz="1200"/>
            </a:lvl7pPr>
            <a:lvl8pPr indent="-304800" lvl="7" marL="3657600" algn="ctr">
              <a:spcBef>
                <a:spcPts val="0"/>
              </a:spcBef>
              <a:spcAft>
                <a:spcPts val="0"/>
              </a:spcAft>
              <a:buSzPts val="1200"/>
              <a:buChar char="●"/>
              <a:defRPr sz="1200"/>
            </a:lvl8pPr>
            <a:lvl9pPr indent="-304800" lvl="8" marL="4114800" algn="ctr">
              <a:spcBef>
                <a:spcPts val="0"/>
              </a:spcBef>
              <a:spcAft>
                <a:spcPts val="0"/>
              </a:spcAft>
              <a:buSzPts val="1200"/>
              <a:buChar char="●"/>
              <a:defRPr sz="1200"/>
            </a:lvl9pPr>
          </a:lstStyle>
          <a:p/>
        </p:txBody>
      </p:sp>
      <p:sp>
        <p:nvSpPr>
          <p:cNvPr id="159" name="Google Shape;159;p27"/>
          <p:cNvSpPr txBox="1"/>
          <p:nvPr/>
        </p:nvSpPr>
        <p:spPr>
          <a:xfrm>
            <a:off x="3409350" y="1659004"/>
            <a:ext cx="2325300" cy="3255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600">
                <a:solidFill>
                  <a:srgbClr val="595959"/>
                </a:solidFill>
                <a:latin typeface="Pacifico"/>
                <a:ea typeface="Pacifico"/>
                <a:cs typeface="Pacifico"/>
                <a:sym typeface="Pacifico"/>
              </a:rPr>
              <a:t>how</a:t>
            </a:r>
            <a:endParaRPr sz="1100">
              <a:solidFill>
                <a:srgbClr val="595959"/>
              </a:solidFill>
              <a:latin typeface="Helvetica Neue Light"/>
              <a:ea typeface="Helvetica Neue Light"/>
              <a:cs typeface="Helvetica Neue Light"/>
              <a:sym typeface="Helvetica Neue Light"/>
            </a:endParaRPr>
          </a:p>
        </p:txBody>
      </p:sp>
      <p:sp>
        <p:nvSpPr>
          <p:cNvPr id="160" name="Google Shape;160;p27"/>
          <p:cNvSpPr txBox="1"/>
          <p:nvPr/>
        </p:nvSpPr>
        <p:spPr>
          <a:xfrm>
            <a:off x="1856100" y="847804"/>
            <a:ext cx="2235000" cy="3255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600">
                <a:solidFill>
                  <a:srgbClr val="595959"/>
                </a:solidFill>
                <a:latin typeface="Pacifico"/>
                <a:ea typeface="Pacifico"/>
                <a:cs typeface="Pacifico"/>
                <a:sym typeface="Pacifico"/>
              </a:rPr>
              <a:t>why</a:t>
            </a:r>
            <a:endParaRPr>
              <a:solidFill>
                <a:srgbClr val="595959"/>
              </a:solidFill>
              <a:latin typeface="Helvetica Neue Light"/>
              <a:ea typeface="Helvetica Neue Light"/>
              <a:cs typeface="Helvetica Neue Light"/>
              <a:sym typeface="Helvetica Neue Light"/>
            </a:endParaRPr>
          </a:p>
        </p:txBody>
      </p:sp>
      <p:sp>
        <p:nvSpPr>
          <p:cNvPr id="161" name="Google Shape;161;p27"/>
          <p:cNvSpPr txBox="1"/>
          <p:nvPr/>
        </p:nvSpPr>
        <p:spPr>
          <a:xfrm>
            <a:off x="5009425" y="847804"/>
            <a:ext cx="2235000" cy="3255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None/>
            </a:pPr>
            <a:r>
              <a:rPr lang="en" sz="1600">
                <a:solidFill>
                  <a:srgbClr val="595959"/>
                </a:solidFill>
                <a:latin typeface="Pacifico"/>
                <a:ea typeface="Pacifico"/>
                <a:cs typeface="Pacifico"/>
                <a:sym typeface="Pacifico"/>
              </a:rPr>
              <a:t>what</a:t>
            </a:r>
            <a:endParaRPr sz="1100">
              <a:solidFill>
                <a:srgbClr val="595959"/>
              </a:solidFill>
              <a:latin typeface="Helvetica Neue Light"/>
              <a:ea typeface="Helvetica Neue Light"/>
              <a:cs typeface="Helvetica Neue Light"/>
              <a:sym typeface="Helvetica Neue Light"/>
            </a:endParaRPr>
          </a:p>
        </p:txBody>
      </p:sp>
      <p:sp>
        <p:nvSpPr>
          <p:cNvPr id="162" name="Google Shape;162;p27"/>
          <p:cNvSpPr/>
          <p:nvPr/>
        </p:nvSpPr>
        <p:spPr>
          <a:xfrm>
            <a:off x="2272350" y="3000324"/>
            <a:ext cx="4599300" cy="18300"/>
          </a:xfrm>
          <a:prstGeom prst="rect">
            <a:avLst/>
          </a:prstGeom>
          <a:gradFill>
            <a:gsLst>
              <a:gs pos="0">
                <a:srgbClr val="4B286D"/>
              </a:gs>
              <a:gs pos="100000">
                <a:srgbClr val="E5329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27"/>
          <p:cNvSpPr txBox="1"/>
          <p:nvPr/>
        </p:nvSpPr>
        <p:spPr>
          <a:xfrm>
            <a:off x="4144650" y="2901771"/>
            <a:ext cx="854700" cy="215400"/>
          </a:xfrm>
          <a:prstGeom prst="rect">
            <a:avLst/>
          </a:prstGeom>
          <a:solidFill>
            <a:srgbClr val="FFFFFF"/>
          </a:solidFill>
          <a:ln>
            <a:noFill/>
          </a:ln>
        </p:spPr>
        <p:txBody>
          <a:bodyPr anchorCtr="0" anchor="t" bIns="0" lIns="0" spcFirstLastPara="1" rIns="0" wrap="square" tIns="0">
            <a:spAutoFit/>
          </a:bodyPr>
          <a:lstStyle/>
          <a:p>
            <a:pPr indent="0" lvl="0" marL="0" rtl="0" algn="ctr">
              <a:spcBef>
                <a:spcPts val="0"/>
              </a:spcBef>
              <a:spcAft>
                <a:spcPts val="0"/>
              </a:spcAft>
              <a:buNone/>
            </a:pPr>
            <a:r>
              <a:rPr lang="en">
                <a:solidFill>
                  <a:srgbClr val="2C2E30"/>
                </a:solidFill>
                <a:latin typeface="Helvetica Neue Light"/>
                <a:ea typeface="Helvetica Neue Light"/>
                <a:cs typeface="Helvetica Neue Light"/>
                <a:sym typeface="Helvetica Neue Light"/>
              </a:rPr>
              <a:t>telemetry</a:t>
            </a:r>
            <a:endParaRPr>
              <a:solidFill>
                <a:srgbClr val="2C2E30"/>
              </a:solidFill>
              <a:latin typeface="Helvetica Neue Light"/>
              <a:ea typeface="Helvetica Neue Light"/>
              <a:cs typeface="Helvetica Neue Light"/>
              <a:sym typeface="Helvetica Neue Light"/>
            </a:endParaRPr>
          </a:p>
        </p:txBody>
      </p:sp>
      <p:sp>
        <p:nvSpPr>
          <p:cNvPr id="164" name="Google Shape;164;p27"/>
          <p:cNvSpPr txBox="1"/>
          <p:nvPr/>
        </p:nvSpPr>
        <p:spPr>
          <a:xfrm>
            <a:off x="5967313" y="4016097"/>
            <a:ext cx="319200" cy="1530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500">
                <a:solidFill>
                  <a:srgbClr val="FFFFFF"/>
                </a:solidFill>
                <a:latin typeface="Helvetica Neue"/>
                <a:ea typeface="Helvetica Neue"/>
                <a:cs typeface="Helvetica Neue"/>
                <a:sym typeface="Helvetica Neue"/>
              </a:rPr>
              <a:t>Disrupted</a:t>
            </a:r>
            <a:endParaRPr sz="500">
              <a:solidFill>
                <a:srgbClr val="FFFFFF"/>
              </a:solidFill>
              <a:latin typeface="Helvetica Neue"/>
              <a:ea typeface="Helvetica Neue"/>
              <a:cs typeface="Helvetica Neue"/>
              <a:sym typeface="Helvetica Neue"/>
            </a:endParaRPr>
          </a:p>
        </p:txBody>
      </p:sp>
      <p:sp>
        <p:nvSpPr>
          <p:cNvPr id="165" name="Google Shape;165;p27"/>
          <p:cNvSpPr txBox="1"/>
          <p:nvPr>
            <p:ph type="title"/>
          </p:nvPr>
        </p:nvSpPr>
        <p:spPr>
          <a:xfrm>
            <a:off x="4302300" y="106100"/>
            <a:ext cx="539400" cy="492600"/>
          </a:xfrm>
          <a:prstGeom prst="rect">
            <a:avLst/>
          </a:prstGeom>
        </p:spPr>
        <p:txBody>
          <a:bodyPr anchorCtr="0" anchor="ctr" bIns="0" lIns="0" spcFirstLastPara="1" rIns="0" wrap="square" tIns="0">
            <a:noAutofit/>
          </a:bodyPr>
          <a:lstStyle>
            <a:lvl1pPr lvl="0" algn="ctr">
              <a:spcBef>
                <a:spcPts val="0"/>
              </a:spcBef>
              <a:spcAft>
                <a:spcPts val="0"/>
              </a:spcAft>
              <a:buClr>
                <a:schemeClr val="lt1"/>
              </a:buClr>
              <a:buSzPts val="800"/>
              <a:buFont typeface="Pacifico"/>
              <a:buNone/>
              <a:defRPr sz="800">
                <a:solidFill>
                  <a:schemeClr val="lt1"/>
                </a:solidFill>
                <a:latin typeface="Pacifico"/>
                <a:ea typeface="Pacifico"/>
                <a:cs typeface="Pacifico"/>
                <a:sym typeface="Pacifico"/>
              </a:defRPr>
            </a:lvl1pPr>
            <a:lvl2pPr lvl="1" algn="ctr">
              <a:spcBef>
                <a:spcPts val="0"/>
              </a:spcBef>
              <a:spcAft>
                <a:spcPts val="0"/>
              </a:spcAft>
              <a:buSzPts val="2800"/>
              <a:buNone/>
              <a:defRPr/>
            </a:lvl2pPr>
            <a:lvl3pPr lvl="2" algn="ctr">
              <a:spcBef>
                <a:spcPts val="0"/>
              </a:spcBef>
              <a:spcAft>
                <a:spcPts val="0"/>
              </a:spcAft>
              <a:buSzPts val="2800"/>
              <a:buNone/>
              <a:defRPr/>
            </a:lvl3pPr>
            <a:lvl4pPr lvl="3" algn="ctr">
              <a:spcBef>
                <a:spcPts val="0"/>
              </a:spcBef>
              <a:spcAft>
                <a:spcPts val="0"/>
              </a:spcAft>
              <a:buSzPts val="2800"/>
              <a:buNone/>
              <a:defRPr/>
            </a:lvl4pPr>
            <a:lvl5pPr lvl="4" algn="ctr">
              <a:spcBef>
                <a:spcPts val="0"/>
              </a:spcBef>
              <a:spcAft>
                <a:spcPts val="0"/>
              </a:spcAft>
              <a:buSzPts val="2800"/>
              <a:buNone/>
              <a:defRPr/>
            </a:lvl5pPr>
            <a:lvl6pPr lvl="5" algn="ctr">
              <a:spcBef>
                <a:spcPts val="0"/>
              </a:spcBef>
              <a:spcAft>
                <a:spcPts val="0"/>
              </a:spcAft>
              <a:buSzPts val="2800"/>
              <a:buNone/>
              <a:defRPr/>
            </a:lvl6pPr>
            <a:lvl7pPr lvl="6" algn="ctr">
              <a:spcBef>
                <a:spcPts val="0"/>
              </a:spcBef>
              <a:spcAft>
                <a:spcPts val="0"/>
              </a:spcAft>
              <a:buSzPts val="2800"/>
              <a:buNone/>
              <a:defRPr/>
            </a:lvl7pPr>
            <a:lvl8pPr lvl="7" algn="ctr">
              <a:spcBef>
                <a:spcPts val="0"/>
              </a:spcBef>
              <a:spcAft>
                <a:spcPts val="0"/>
              </a:spcAft>
              <a:buSzPts val="2800"/>
              <a:buNone/>
              <a:defRPr/>
            </a:lvl8pPr>
            <a:lvl9pPr lvl="8" algn="ctr">
              <a:spcBef>
                <a:spcPts val="0"/>
              </a:spcBef>
              <a:spcAft>
                <a:spcPts val="0"/>
              </a:spcAft>
              <a:buSzPts val="2800"/>
              <a:buNone/>
              <a:defRPr/>
            </a:lvl9pPr>
          </a:lstStyle>
          <a:p/>
        </p:txBody>
      </p:sp>
      <p:pic>
        <p:nvPicPr>
          <p:cNvPr id="166" name="Google Shape;166;p27"/>
          <p:cNvPicPr preferRelativeResize="0"/>
          <p:nvPr/>
        </p:nvPicPr>
        <p:blipFill>
          <a:blip r:embed="rId3">
            <a:alphaModFix/>
          </a:blip>
          <a:stretch>
            <a:fillRect/>
          </a:stretch>
        </p:blipFill>
        <p:spPr>
          <a:xfrm>
            <a:off x="8366100" y="4399375"/>
            <a:ext cx="654874" cy="654874"/>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rganizational Joy">
  <p:cSld name="CUSTOM_1">
    <p:spTree>
      <p:nvGrpSpPr>
        <p:cNvPr id="167" name="Shape 167"/>
        <p:cNvGrpSpPr/>
        <p:nvPr/>
      </p:nvGrpSpPr>
      <p:grpSpPr>
        <a:xfrm>
          <a:off x="0" y="0"/>
          <a:ext cx="0" cy="0"/>
          <a:chOff x="0" y="0"/>
          <a:chExt cx="0" cy="0"/>
        </a:xfrm>
      </p:grpSpPr>
      <p:sp>
        <p:nvSpPr>
          <p:cNvPr id="168" name="Google Shape;168;p28"/>
          <p:cNvSpPr txBox="1"/>
          <p:nvPr/>
        </p:nvSpPr>
        <p:spPr>
          <a:xfrm>
            <a:off x="2453400" y="484188"/>
            <a:ext cx="4237200" cy="1539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 sz="1000">
                <a:solidFill>
                  <a:schemeClr val="lt2"/>
                </a:solidFill>
                <a:latin typeface="Helvetica Neue Light"/>
                <a:ea typeface="Helvetica Neue Light"/>
                <a:cs typeface="Helvetica Neue Light"/>
                <a:sym typeface="Helvetica Neue Light"/>
              </a:rPr>
              <a:t>Westrum Culture Index</a:t>
            </a:r>
            <a:endParaRPr sz="1000">
              <a:solidFill>
                <a:schemeClr val="lt2"/>
              </a:solidFill>
              <a:latin typeface="Helvetica Neue Light"/>
              <a:ea typeface="Helvetica Neue Light"/>
              <a:cs typeface="Helvetica Neue Light"/>
              <a:sym typeface="Helvetica Neue Light"/>
            </a:endParaRPr>
          </a:p>
        </p:txBody>
      </p:sp>
      <p:sp>
        <p:nvSpPr>
          <p:cNvPr id="169" name="Google Shape;169;p28"/>
          <p:cNvSpPr/>
          <p:nvPr/>
        </p:nvSpPr>
        <p:spPr>
          <a:xfrm>
            <a:off x="2453400" y="347354"/>
            <a:ext cx="4237200" cy="18300"/>
          </a:xfrm>
          <a:prstGeom prst="rect">
            <a:avLst/>
          </a:prstGeom>
          <a:gradFill>
            <a:gsLst>
              <a:gs pos="0">
                <a:schemeClr val="dk1"/>
              </a:gs>
              <a:gs pos="100000">
                <a:srgbClr val="E5329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28"/>
          <p:cNvSpPr txBox="1"/>
          <p:nvPr/>
        </p:nvSpPr>
        <p:spPr>
          <a:xfrm>
            <a:off x="3697050" y="210900"/>
            <a:ext cx="1749900" cy="261600"/>
          </a:xfrm>
          <a:prstGeom prst="rect">
            <a:avLst/>
          </a:prstGeom>
          <a:solidFill>
            <a:schemeClr val="lt1"/>
          </a:solidFill>
          <a:ln>
            <a:noFill/>
          </a:ln>
        </p:spPr>
        <p:txBody>
          <a:bodyPr anchorCtr="0" anchor="t" bIns="0" lIns="0" spcFirstLastPara="1" rIns="0" wrap="square" tIns="0">
            <a:spAutoFit/>
          </a:bodyPr>
          <a:lstStyle/>
          <a:p>
            <a:pPr indent="0" lvl="0" marL="0" rtl="0" algn="ctr">
              <a:spcBef>
                <a:spcPts val="0"/>
              </a:spcBef>
              <a:spcAft>
                <a:spcPts val="0"/>
              </a:spcAft>
              <a:buNone/>
            </a:pPr>
            <a:r>
              <a:rPr lang="en" sz="1700">
                <a:solidFill>
                  <a:schemeClr val="lt2"/>
                </a:solidFill>
                <a:latin typeface="Helvetica Neue Light"/>
                <a:ea typeface="Helvetica Neue Light"/>
                <a:cs typeface="Helvetica Neue Light"/>
                <a:sym typeface="Helvetica Neue Light"/>
              </a:rPr>
              <a:t>organizational joy</a:t>
            </a:r>
            <a:endParaRPr sz="1700">
              <a:solidFill>
                <a:schemeClr val="lt2"/>
              </a:solidFill>
              <a:latin typeface="Helvetica Neue Light"/>
              <a:ea typeface="Helvetica Neue Light"/>
              <a:cs typeface="Helvetica Neue Light"/>
              <a:sym typeface="Helvetica Neue Light"/>
            </a:endParaRPr>
          </a:p>
        </p:txBody>
      </p:sp>
      <p:sp>
        <p:nvSpPr>
          <p:cNvPr id="171" name="Google Shape;171;p28"/>
          <p:cNvSpPr/>
          <p:nvPr/>
        </p:nvSpPr>
        <p:spPr>
          <a:xfrm>
            <a:off x="879450" y="1037556"/>
            <a:ext cx="7385100" cy="521700"/>
          </a:xfrm>
          <a:prstGeom prst="roundRect">
            <a:avLst>
              <a:gd fmla="val 50000" name="adj"/>
            </a:avLst>
          </a:prstGeom>
          <a:gradFill>
            <a:gsLst>
              <a:gs pos="0">
                <a:schemeClr val="dk1"/>
              </a:gs>
              <a:gs pos="100000">
                <a:srgbClr val="E53293"/>
              </a:gs>
            </a:gsLst>
            <a:lin ang="0" scaled="0"/>
          </a:grad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72" name="Google Shape;172;p28"/>
          <p:cNvSpPr txBox="1"/>
          <p:nvPr/>
        </p:nvSpPr>
        <p:spPr>
          <a:xfrm>
            <a:off x="1089150" y="1136716"/>
            <a:ext cx="1087800" cy="3387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1200">
                <a:solidFill>
                  <a:schemeClr val="lt1"/>
                </a:solidFill>
                <a:latin typeface="Helvetica Neue"/>
                <a:ea typeface="Helvetica Neue"/>
                <a:cs typeface="Helvetica Neue"/>
                <a:sym typeface="Helvetica Neue"/>
              </a:rPr>
              <a:t>Pathological</a:t>
            </a:r>
            <a:endParaRPr sz="1200">
              <a:solidFill>
                <a:schemeClr val="lt1"/>
              </a:solidFill>
              <a:latin typeface="Helvetica Neue"/>
              <a:ea typeface="Helvetica Neue"/>
              <a:cs typeface="Helvetica Neue"/>
              <a:sym typeface="Helvetica Neue"/>
            </a:endParaRPr>
          </a:p>
          <a:p>
            <a:pPr indent="0" lvl="0" marL="0" rtl="0" algn="l">
              <a:spcBef>
                <a:spcPts val="0"/>
              </a:spcBef>
              <a:spcAft>
                <a:spcPts val="0"/>
              </a:spcAft>
              <a:buNone/>
            </a:pPr>
            <a:r>
              <a:rPr lang="en" sz="1000">
                <a:solidFill>
                  <a:schemeClr val="lt1"/>
                </a:solidFill>
                <a:latin typeface="Helvetica Neue Light"/>
                <a:ea typeface="Helvetica Neue Light"/>
                <a:cs typeface="Helvetica Neue Light"/>
                <a:sym typeface="Helvetica Neue Light"/>
              </a:rPr>
              <a:t>power oriented</a:t>
            </a:r>
            <a:endParaRPr sz="1000">
              <a:solidFill>
                <a:schemeClr val="lt1"/>
              </a:solidFill>
              <a:latin typeface="Helvetica Neue Light"/>
              <a:ea typeface="Helvetica Neue Light"/>
              <a:cs typeface="Helvetica Neue Light"/>
              <a:sym typeface="Helvetica Neue Light"/>
            </a:endParaRPr>
          </a:p>
        </p:txBody>
      </p:sp>
      <p:sp>
        <p:nvSpPr>
          <p:cNvPr id="173" name="Google Shape;173;p28"/>
          <p:cNvSpPr txBox="1"/>
          <p:nvPr/>
        </p:nvSpPr>
        <p:spPr>
          <a:xfrm>
            <a:off x="4028100" y="1130416"/>
            <a:ext cx="1087800" cy="3387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 sz="1200">
                <a:solidFill>
                  <a:schemeClr val="lt1"/>
                </a:solidFill>
                <a:latin typeface="Helvetica Neue"/>
                <a:ea typeface="Helvetica Neue"/>
                <a:cs typeface="Helvetica Neue"/>
                <a:sym typeface="Helvetica Neue"/>
              </a:rPr>
              <a:t>Bureaucratic</a:t>
            </a:r>
            <a:endParaRPr sz="1200">
              <a:solidFill>
                <a:schemeClr val="lt1"/>
              </a:solidFill>
              <a:latin typeface="Helvetica Neue"/>
              <a:ea typeface="Helvetica Neue"/>
              <a:cs typeface="Helvetica Neue"/>
              <a:sym typeface="Helvetica Neue"/>
            </a:endParaRPr>
          </a:p>
          <a:p>
            <a:pPr indent="0" lvl="0" marL="0" rtl="0" algn="ctr">
              <a:spcBef>
                <a:spcPts val="0"/>
              </a:spcBef>
              <a:spcAft>
                <a:spcPts val="0"/>
              </a:spcAft>
              <a:buNone/>
            </a:pPr>
            <a:r>
              <a:rPr lang="en" sz="1000">
                <a:solidFill>
                  <a:schemeClr val="lt1"/>
                </a:solidFill>
                <a:latin typeface="Helvetica Neue Light"/>
                <a:ea typeface="Helvetica Neue Light"/>
                <a:cs typeface="Helvetica Neue Light"/>
                <a:sym typeface="Helvetica Neue Light"/>
              </a:rPr>
              <a:t>rule oriented</a:t>
            </a:r>
            <a:endParaRPr sz="1000">
              <a:solidFill>
                <a:schemeClr val="lt1"/>
              </a:solidFill>
              <a:latin typeface="Helvetica Neue Light"/>
              <a:ea typeface="Helvetica Neue Light"/>
              <a:cs typeface="Helvetica Neue Light"/>
              <a:sym typeface="Helvetica Neue Light"/>
            </a:endParaRPr>
          </a:p>
        </p:txBody>
      </p:sp>
      <p:sp>
        <p:nvSpPr>
          <p:cNvPr id="174" name="Google Shape;174;p28"/>
          <p:cNvSpPr txBox="1"/>
          <p:nvPr/>
        </p:nvSpPr>
        <p:spPr>
          <a:xfrm>
            <a:off x="6460825" y="1136718"/>
            <a:ext cx="1593900" cy="338700"/>
          </a:xfrm>
          <a:prstGeom prst="rect">
            <a:avLst/>
          </a:prstGeom>
          <a:noFill/>
          <a:ln>
            <a:noFill/>
          </a:ln>
        </p:spPr>
        <p:txBody>
          <a:bodyPr anchorCtr="0" anchor="t" bIns="0" lIns="0" spcFirstLastPara="1" rIns="0" wrap="square" tIns="0">
            <a:spAutoFit/>
          </a:bodyPr>
          <a:lstStyle/>
          <a:p>
            <a:pPr indent="0" lvl="0" marL="0" rtl="0" algn="r">
              <a:spcBef>
                <a:spcPts val="0"/>
              </a:spcBef>
              <a:spcAft>
                <a:spcPts val="0"/>
              </a:spcAft>
              <a:buNone/>
            </a:pPr>
            <a:r>
              <a:rPr lang="en" sz="1200">
                <a:solidFill>
                  <a:schemeClr val="lt1"/>
                </a:solidFill>
                <a:latin typeface="Helvetica Neue"/>
                <a:ea typeface="Helvetica Neue"/>
                <a:cs typeface="Helvetica Neue"/>
                <a:sym typeface="Helvetica Neue"/>
              </a:rPr>
              <a:t>Generative</a:t>
            </a:r>
            <a:endParaRPr sz="1200">
              <a:solidFill>
                <a:schemeClr val="lt1"/>
              </a:solidFill>
              <a:latin typeface="Helvetica Neue"/>
              <a:ea typeface="Helvetica Neue"/>
              <a:cs typeface="Helvetica Neue"/>
              <a:sym typeface="Helvetica Neue"/>
            </a:endParaRPr>
          </a:p>
          <a:p>
            <a:pPr indent="0" lvl="0" marL="0" rtl="0" algn="r">
              <a:spcBef>
                <a:spcPts val="0"/>
              </a:spcBef>
              <a:spcAft>
                <a:spcPts val="0"/>
              </a:spcAft>
              <a:buNone/>
            </a:pPr>
            <a:r>
              <a:rPr lang="en" sz="1000">
                <a:solidFill>
                  <a:schemeClr val="lt1"/>
                </a:solidFill>
                <a:latin typeface="Helvetica Neue Light"/>
                <a:ea typeface="Helvetica Neue Light"/>
                <a:cs typeface="Helvetica Neue Light"/>
                <a:sym typeface="Helvetica Neue Light"/>
              </a:rPr>
              <a:t>performance oriented</a:t>
            </a:r>
            <a:endParaRPr sz="1000">
              <a:solidFill>
                <a:schemeClr val="lt1"/>
              </a:solidFill>
              <a:latin typeface="Helvetica Neue Light"/>
              <a:ea typeface="Helvetica Neue Light"/>
              <a:cs typeface="Helvetica Neue Light"/>
              <a:sym typeface="Helvetica Neue Light"/>
            </a:endParaRPr>
          </a:p>
        </p:txBody>
      </p:sp>
      <p:sp>
        <p:nvSpPr>
          <p:cNvPr id="175" name="Google Shape;175;p28"/>
          <p:cNvSpPr txBox="1"/>
          <p:nvPr/>
        </p:nvSpPr>
        <p:spPr>
          <a:xfrm>
            <a:off x="1511398" y="2189792"/>
            <a:ext cx="1236000" cy="3387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a:latin typeface="Helvetica Neue Light"/>
                <a:ea typeface="Helvetica Neue Light"/>
                <a:cs typeface="Helvetica Neue Light"/>
                <a:sym typeface="Helvetica Neue Light"/>
              </a:rPr>
              <a:t>Cooperation</a:t>
            </a:r>
            <a:endParaRPr>
              <a:latin typeface="Helvetica Neue Light"/>
              <a:ea typeface="Helvetica Neue Light"/>
              <a:cs typeface="Helvetica Neue Light"/>
              <a:sym typeface="Helvetica Neue Light"/>
            </a:endParaRPr>
          </a:p>
          <a:p>
            <a:pPr indent="0" lvl="0" marL="0" rtl="0" algn="l">
              <a:spcBef>
                <a:spcPts val="0"/>
              </a:spcBef>
              <a:spcAft>
                <a:spcPts val="0"/>
              </a:spcAft>
              <a:buNone/>
            </a:pPr>
            <a:r>
              <a:rPr lang="en" sz="800">
                <a:latin typeface="Helvetica Neue Light"/>
                <a:ea typeface="Helvetica Neue Light"/>
                <a:cs typeface="Helvetica Neue Light"/>
                <a:sym typeface="Helvetica Neue Light"/>
              </a:rPr>
              <a:t>is</a:t>
            </a:r>
            <a:endParaRPr sz="800">
              <a:latin typeface="Helvetica Neue Light"/>
              <a:ea typeface="Helvetica Neue Light"/>
              <a:cs typeface="Helvetica Neue Light"/>
              <a:sym typeface="Helvetica Neue Light"/>
            </a:endParaRPr>
          </a:p>
        </p:txBody>
      </p:sp>
      <p:sp>
        <p:nvSpPr>
          <p:cNvPr id="176" name="Google Shape;176;p28"/>
          <p:cNvSpPr txBox="1"/>
          <p:nvPr/>
        </p:nvSpPr>
        <p:spPr>
          <a:xfrm>
            <a:off x="4106395" y="2189792"/>
            <a:ext cx="1236000" cy="3387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a:latin typeface="Helvetica Neue Light"/>
                <a:ea typeface="Helvetica Neue Light"/>
                <a:cs typeface="Helvetica Neue Light"/>
                <a:sym typeface="Helvetica Neue Light"/>
              </a:rPr>
              <a:t>Messengers</a:t>
            </a:r>
            <a:endParaRPr>
              <a:latin typeface="Helvetica Neue Light"/>
              <a:ea typeface="Helvetica Neue Light"/>
              <a:cs typeface="Helvetica Neue Light"/>
              <a:sym typeface="Helvetica Neue Light"/>
            </a:endParaRPr>
          </a:p>
          <a:p>
            <a:pPr indent="0" lvl="0" marL="0" rtl="0" algn="l">
              <a:spcBef>
                <a:spcPts val="0"/>
              </a:spcBef>
              <a:spcAft>
                <a:spcPts val="0"/>
              </a:spcAft>
              <a:buNone/>
            </a:pPr>
            <a:r>
              <a:rPr lang="en" sz="800">
                <a:latin typeface="Helvetica Neue Light"/>
                <a:ea typeface="Helvetica Neue Light"/>
                <a:cs typeface="Helvetica Neue Light"/>
                <a:sym typeface="Helvetica Neue Light"/>
              </a:rPr>
              <a:t>are</a:t>
            </a:r>
            <a:endParaRPr sz="800">
              <a:latin typeface="Helvetica Neue Light"/>
              <a:ea typeface="Helvetica Neue Light"/>
              <a:cs typeface="Helvetica Neue Light"/>
              <a:sym typeface="Helvetica Neue Light"/>
            </a:endParaRPr>
          </a:p>
        </p:txBody>
      </p:sp>
      <p:sp>
        <p:nvSpPr>
          <p:cNvPr id="177" name="Google Shape;177;p28"/>
          <p:cNvSpPr txBox="1"/>
          <p:nvPr/>
        </p:nvSpPr>
        <p:spPr>
          <a:xfrm>
            <a:off x="1511391" y="3595780"/>
            <a:ext cx="1236000" cy="3387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a:latin typeface="Helvetica Neue Light"/>
                <a:ea typeface="Helvetica Neue Light"/>
                <a:cs typeface="Helvetica Neue Light"/>
                <a:sym typeface="Helvetica Neue Light"/>
              </a:rPr>
              <a:t>Responsibilities</a:t>
            </a:r>
            <a:br>
              <a:rPr lang="en">
                <a:latin typeface="Helvetica Neue Light"/>
                <a:ea typeface="Helvetica Neue Light"/>
                <a:cs typeface="Helvetica Neue Light"/>
                <a:sym typeface="Helvetica Neue Light"/>
              </a:rPr>
            </a:br>
            <a:r>
              <a:rPr lang="en" sz="800">
                <a:latin typeface="Helvetica Neue Light"/>
                <a:ea typeface="Helvetica Neue Light"/>
                <a:cs typeface="Helvetica Neue Light"/>
                <a:sym typeface="Helvetica Neue Light"/>
              </a:rPr>
              <a:t>are</a:t>
            </a:r>
            <a:endParaRPr sz="800">
              <a:latin typeface="Helvetica Neue Light"/>
              <a:ea typeface="Helvetica Neue Light"/>
              <a:cs typeface="Helvetica Neue Light"/>
              <a:sym typeface="Helvetica Neue Light"/>
            </a:endParaRPr>
          </a:p>
        </p:txBody>
      </p:sp>
      <p:sp>
        <p:nvSpPr>
          <p:cNvPr id="178" name="Google Shape;178;p28"/>
          <p:cNvSpPr txBox="1"/>
          <p:nvPr/>
        </p:nvSpPr>
        <p:spPr>
          <a:xfrm>
            <a:off x="6701393" y="2189792"/>
            <a:ext cx="1236000" cy="3387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a:latin typeface="Helvetica Neue Light"/>
                <a:ea typeface="Helvetica Neue Light"/>
                <a:cs typeface="Helvetica Neue Light"/>
                <a:sym typeface="Helvetica Neue Light"/>
              </a:rPr>
              <a:t>Bridging</a:t>
            </a:r>
            <a:endParaRPr>
              <a:latin typeface="Helvetica Neue Light"/>
              <a:ea typeface="Helvetica Neue Light"/>
              <a:cs typeface="Helvetica Neue Light"/>
              <a:sym typeface="Helvetica Neue Light"/>
            </a:endParaRPr>
          </a:p>
          <a:p>
            <a:pPr indent="0" lvl="0" marL="0" rtl="0" algn="l">
              <a:spcBef>
                <a:spcPts val="0"/>
              </a:spcBef>
              <a:spcAft>
                <a:spcPts val="0"/>
              </a:spcAft>
              <a:buNone/>
            </a:pPr>
            <a:r>
              <a:rPr lang="en" sz="800">
                <a:latin typeface="Helvetica Neue Light"/>
                <a:ea typeface="Helvetica Neue Light"/>
                <a:cs typeface="Helvetica Neue Light"/>
                <a:sym typeface="Helvetica Neue Light"/>
              </a:rPr>
              <a:t>is</a:t>
            </a:r>
            <a:endParaRPr sz="800">
              <a:latin typeface="Helvetica Neue Light"/>
              <a:ea typeface="Helvetica Neue Light"/>
              <a:cs typeface="Helvetica Neue Light"/>
              <a:sym typeface="Helvetica Neue Light"/>
            </a:endParaRPr>
          </a:p>
        </p:txBody>
      </p:sp>
      <p:sp>
        <p:nvSpPr>
          <p:cNvPr id="179" name="Google Shape;179;p28"/>
          <p:cNvSpPr txBox="1"/>
          <p:nvPr/>
        </p:nvSpPr>
        <p:spPr>
          <a:xfrm>
            <a:off x="4106395" y="3595780"/>
            <a:ext cx="1236000" cy="3387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a:latin typeface="Helvetica Neue Light"/>
                <a:ea typeface="Helvetica Neue Light"/>
                <a:cs typeface="Helvetica Neue Light"/>
                <a:sym typeface="Helvetica Neue Light"/>
              </a:rPr>
              <a:t>Failure</a:t>
            </a:r>
            <a:br>
              <a:rPr lang="en">
                <a:latin typeface="Helvetica Neue Light"/>
                <a:ea typeface="Helvetica Neue Light"/>
                <a:cs typeface="Helvetica Neue Light"/>
                <a:sym typeface="Helvetica Neue Light"/>
              </a:rPr>
            </a:br>
            <a:r>
              <a:rPr lang="en" sz="800">
                <a:latin typeface="Helvetica Neue Light"/>
                <a:ea typeface="Helvetica Neue Light"/>
                <a:cs typeface="Helvetica Neue Light"/>
                <a:sym typeface="Helvetica Neue Light"/>
              </a:rPr>
              <a:t>leads to</a:t>
            </a:r>
            <a:endParaRPr sz="800">
              <a:latin typeface="Helvetica Neue Light"/>
              <a:ea typeface="Helvetica Neue Light"/>
              <a:cs typeface="Helvetica Neue Light"/>
              <a:sym typeface="Helvetica Neue Light"/>
            </a:endParaRPr>
          </a:p>
        </p:txBody>
      </p:sp>
      <p:sp>
        <p:nvSpPr>
          <p:cNvPr id="180" name="Google Shape;180;p28"/>
          <p:cNvSpPr txBox="1"/>
          <p:nvPr/>
        </p:nvSpPr>
        <p:spPr>
          <a:xfrm>
            <a:off x="6701393" y="3595780"/>
            <a:ext cx="1236000" cy="3387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a:latin typeface="Helvetica Neue Light"/>
                <a:ea typeface="Helvetica Neue Light"/>
                <a:cs typeface="Helvetica Neue Light"/>
                <a:sym typeface="Helvetica Neue Light"/>
              </a:rPr>
              <a:t>Novelty</a:t>
            </a:r>
            <a:endParaRPr>
              <a:latin typeface="Helvetica Neue Light"/>
              <a:ea typeface="Helvetica Neue Light"/>
              <a:cs typeface="Helvetica Neue Light"/>
              <a:sym typeface="Helvetica Neue Light"/>
            </a:endParaRPr>
          </a:p>
          <a:p>
            <a:pPr indent="0" lvl="0" marL="0" rtl="0" algn="l">
              <a:spcBef>
                <a:spcPts val="0"/>
              </a:spcBef>
              <a:spcAft>
                <a:spcPts val="0"/>
              </a:spcAft>
              <a:buNone/>
            </a:pPr>
            <a:r>
              <a:rPr lang="en" sz="800">
                <a:latin typeface="Helvetica Neue Light"/>
                <a:ea typeface="Helvetica Neue Light"/>
                <a:cs typeface="Helvetica Neue Light"/>
                <a:sym typeface="Helvetica Neue Light"/>
              </a:rPr>
              <a:t>is</a:t>
            </a:r>
            <a:endParaRPr sz="800">
              <a:latin typeface="Helvetica Neue Light"/>
              <a:ea typeface="Helvetica Neue Light"/>
              <a:cs typeface="Helvetica Neue Light"/>
              <a:sym typeface="Helvetica Neue Light"/>
            </a:endParaRPr>
          </a:p>
        </p:txBody>
      </p:sp>
      <p:grpSp>
        <p:nvGrpSpPr>
          <p:cNvPr id="181" name="Google Shape;181;p28"/>
          <p:cNvGrpSpPr/>
          <p:nvPr/>
        </p:nvGrpSpPr>
        <p:grpSpPr>
          <a:xfrm>
            <a:off x="1642320" y="2564910"/>
            <a:ext cx="1236000" cy="598452"/>
            <a:chOff x="406836" y="2634675"/>
            <a:chExt cx="1236000" cy="598452"/>
          </a:xfrm>
        </p:grpSpPr>
        <p:sp>
          <p:nvSpPr>
            <p:cNvPr id="182" name="Google Shape;182;p28"/>
            <p:cNvSpPr txBox="1"/>
            <p:nvPr/>
          </p:nvSpPr>
          <p:spPr>
            <a:xfrm>
              <a:off x="406836" y="3063927"/>
              <a:ext cx="1236000" cy="1692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1100">
                  <a:latin typeface="Helvetica Neue Light"/>
                  <a:ea typeface="Helvetica Neue Light"/>
                  <a:cs typeface="Helvetica Neue Light"/>
                  <a:sym typeface="Helvetica Neue Light"/>
                </a:rPr>
                <a:t>Low</a:t>
              </a:r>
              <a:endParaRPr sz="1100">
                <a:latin typeface="Helvetica Neue Light"/>
                <a:ea typeface="Helvetica Neue Light"/>
                <a:cs typeface="Helvetica Neue Light"/>
                <a:sym typeface="Helvetica Neue Light"/>
              </a:endParaRPr>
            </a:p>
          </p:txBody>
        </p:sp>
        <p:sp>
          <p:nvSpPr>
            <p:cNvPr id="183" name="Google Shape;183;p28"/>
            <p:cNvSpPr txBox="1"/>
            <p:nvPr/>
          </p:nvSpPr>
          <p:spPr>
            <a:xfrm>
              <a:off x="406836" y="2849301"/>
              <a:ext cx="1236000" cy="1692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1100">
                  <a:latin typeface="Helvetica Neue Light"/>
                  <a:ea typeface="Helvetica Neue Light"/>
                  <a:cs typeface="Helvetica Neue Light"/>
                  <a:sym typeface="Helvetica Neue Light"/>
                </a:rPr>
                <a:t>Medium</a:t>
              </a:r>
              <a:endParaRPr sz="1100">
                <a:latin typeface="Helvetica Neue Light"/>
                <a:ea typeface="Helvetica Neue Light"/>
                <a:cs typeface="Helvetica Neue Light"/>
                <a:sym typeface="Helvetica Neue Light"/>
              </a:endParaRPr>
            </a:p>
          </p:txBody>
        </p:sp>
        <p:sp>
          <p:nvSpPr>
            <p:cNvPr id="184" name="Google Shape;184;p28"/>
            <p:cNvSpPr txBox="1"/>
            <p:nvPr/>
          </p:nvSpPr>
          <p:spPr>
            <a:xfrm>
              <a:off x="406836" y="2634675"/>
              <a:ext cx="1236000" cy="1692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1100">
                  <a:latin typeface="Helvetica Neue Light"/>
                  <a:ea typeface="Helvetica Neue Light"/>
                  <a:cs typeface="Helvetica Neue Light"/>
                  <a:sym typeface="Helvetica Neue Light"/>
                </a:rPr>
                <a:t>High</a:t>
              </a:r>
              <a:endParaRPr sz="1100">
                <a:latin typeface="Helvetica Neue Light"/>
                <a:ea typeface="Helvetica Neue Light"/>
                <a:cs typeface="Helvetica Neue Light"/>
                <a:sym typeface="Helvetica Neue Light"/>
              </a:endParaRPr>
            </a:p>
          </p:txBody>
        </p:sp>
      </p:grpSp>
      <p:grpSp>
        <p:nvGrpSpPr>
          <p:cNvPr id="185" name="Google Shape;185;p28"/>
          <p:cNvGrpSpPr/>
          <p:nvPr/>
        </p:nvGrpSpPr>
        <p:grpSpPr>
          <a:xfrm>
            <a:off x="4244395" y="2564910"/>
            <a:ext cx="1236000" cy="598452"/>
            <a:chOff x="2049661" y="2668925"/>
            <a:chExt cx="1236000" cy="598452"/>
          </a:xfrm>
        </p:grpSpPr>
        <p:sp>
          <p:nvSpPr>
            <p:cNvPr id="186" name="Google Shape;186;p28"/>
            <p:cNvSpPr txBox="1"/>
            <p:nvPr/>
          </p:nvSpPr>
          <p:spPr>
            <a:xfrm>
              <a:off x="2049661" y="3098177"/>
              <a:ext cx="1236000" cy="1692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1100">
                  <a:latin typeface="Helvetica Neue Light"/>
                  <a:ea typeface="Helvetica Neue Light"/>
                  <a:cs typeface="Helvetica Neue Light"/>
                  <a:sym typeface="Helvetica Neue Light"/>
                </a:rPr>
                <a:t>Blamed</a:t>
              </a:r>
              <a:endParaRPr sz="1100">
                <a:latin typeface="Helvetica Neue Light"/>
                <a:ea typeface="Helvetica Neue Light"/>
                <a:cs typeface="Helvetica Neue Light"/>
                <a:sym typeface="Helvetica Neue Light"/>
              </a:endParaRPr>
            </a:p>
          </p:txBody>
        </p:sp>
        <p:sp>
          <p:nvSpPr>
            <p:cNvPr id="187" name="Google Shape;187;p28"/>
            <p:cNvSpPr txBox="1"/>
            <p:nvPr/>
          </p:nvSpPr>
          <p:spPr>
            <a:xfrm>
              <a:off x="2049661" y="2883551"/>
              <a:ext cx="1236000" cy="1692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1100">
                  <a:latin typeface="Helvetica Neue Light"/>
                  <a:ea typeface="Helvetica Neue Light"/>
                  <a:cs typeface="Helvetica Neue Light"/>
                  <a:sym typeface="Helvetica Neue Light"/>
                </a:rPr>
                <a:t>Ignored</a:t>
              </a:r>
              <a:endParaRPr sz="1100">
                <a:latin typeface="Helvetica Neue Light"/>
                <a:ea typeface="Helvetica Neue Light"/>
                <a:cs typeface="Helvetica Neue Light"/>
                <a:sym typeface="Helvetica Neue Light"/>
              </a:endParaRPr>
            </a:p>
          </p:txBody>
        </p:sp>
        <p:sp>
          <p:nvSpPr>
            <p:cNvPr id="188" name="Google Shape;188;p28"/>
            <p:cNvSpPr txBox="1"/>
            <p:nvPr/>
          </p:nvSpPr>
          <p:spPr>
            <a:xfrm>
              <a:off x="2049661" y="2668925"/>
              <a:ext cx="1236000" cy="1692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1100">
                  <a:latin typeface="Helvetica Neue Light"/>
                  <a:ea typeface="Helvetica Neue Light"/>
                  <a:cs typeface="Helvetica Neue Light"/>
                  <a:sym typeface="Helvetica Neue Light"/>
                </a:rPr>
                <a:t>Trained</a:t>
              </a:r>
              <a:endParaRPr sz="1100">
                <a:latin typeface="Helvetica Neue Light"/>
                <a:ea typeface="Helvetica Neue Light"/>
                <a:cs typeface="Helvetica Neue Light"/>
                <a:sym typeface="Helvetica Neue Light"/>
              </a:endParaRPr>
            </a:p>
          </p:txBody>
        </p:sp>
      </p:grpSp>
      <p:grpSp>
        <p:nvGrpSpPr>
          <p:cNvPr id="189" name="Google Shape;189;p28"/>
          <p:cNvGrpSpPr/>
          <p:nvPr/>
        </p:nvGrpSpPr>
        <p:grpSpPr>
          <a:xfrm>
            <a:off x="6829191" y="2564910"/>
            <a:ext cx="1236000" cy="598452"/>
            <a:chOff x="3657136" y="2668925"/>
            <a:chExt cx="1236000" cy="598452"/>
          </a:xfrm>
        </p:grpSpPr>
        <p:sp>
          <p:nvSpPr>
            <p:cNvPr id="190" name="Google Shape;190;p28"/>
            <p:cNvSpPr txBox="1"/>
            <p:nvPr/>
          </p:nvSpPr>
          <p:spPr>
            <a:xfrm>
              <a:off x="3657136" y="3098177"/>
              <a:ext cx="1236000" cy="1692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1100">
                  <a:latin typeface="Helvetica Neue Light"/>
                  <a:ea typeface="Helvetica Neue Light"/>
                  <a:cs typeface="Helvetica Neue Light"/>
                  <a:sym typeface="Helvetica Neue Light"/>
                </a:rPr>
                <a:t>Discouraged</a:t>
              </a:r>
              <a:endParaRPr sz="1100">
                <a:latin typeface="Helvetica Neue Light"/>
                <a:ea typeface="Helvetica Neue Light"/>
                <a:cs typeface="Helvetica Neue Light"/>
                <a:sym typeface="Helvetica Neue Light"/>
              </a:endParaRPr>
            </a:p>
          </p:txBody>
        </p:sp>
        <p:sp>
          <p:nvSpPr>
            <p:cNvPr id="191" name="Google Shape;191;p28"/>
            <p:cNvSpPr txBox="1"/>
            <p:nvPr/>
          </p:nvSpPr>
          <p:spPr>
            <a:xfrm>
              <a:off x="3657136" y="2883551"/>
              <a:ext cx="1236000" cy="1692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1100">
                  <a:latin typeface="Helvetica Neue Light"/>
                  <a:ea typeface="Helvetica Neue Light"/>
                  <a:cs typeface="Helvetica Neue Light"/>
                  <a:sym typeface="Helvetica Neue Light"/>
                </a:rPr>
                <a:t>Tolerated</a:t>
              </a:r>
              <a:endParaRPr sz="1100">
                <a:latin typeface="Helvetica Neue Light"/>
                <a:ea typeface="Helvetica Neue Light"/>
                <a:cs typeface="Helvetica Neue Light"/>
                <a:sym typeface="Helvetica Neue Light"/>
              </a:endParaRPr>
            </a:p>
          </p:txBody>
        </p:sp>
        <p:sp>
          <p:nvSpPr>
            <p:cNvPr id="192" name="Google Shape;192;p28"/>
            <p:cNvSpPr txBox="1"/>
            <p:nvPr/>
          </p:nvSpPr>
          <p:spPr>
            <a:xfrm>
              <a:off x="3657136" y="2668925"/>
              <a:ext cx="1236000" cy="1692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1100">
                  <a:latin typeface="Helvetica Neue Light"/>
                  <a:ea typeface="Helvetica Neue Light"/>
                  <a:cs typeface="Helvetica Neue Light"/>
                  <a:sym typeface="Helvetica Neue Light"/>
                </a:rPr>
                <a:t>Encouraged</a:t>
              </a:r>
              <a:endParaRPr sz="1100">
                <a:latin typeface="Helvetica Neue Light"/>
                <a:ea typeface="Helvetica Neue Light"/>
                <a:cs typeface="Helvetica Neue Light"/>
                <a:sym typeface="Helvetica Neue Light"/>
              </a:endParaRPr>
            </a:p>
          </p:txBody>
        </p:sp>
      </p:grpSp>
      <p:grpSp>
        <p:nvGrpSpPr>
          <p:cNvPr id="193" name="Google Shape;193;p28"/>
          <p:cNvGrpSpPr/>
          <p:nvPr/>
        </p:nvGrpSpPr>
        <p:grpSpPr>
          <a:xfrm>
            <a:off x="1642320" y="3959244"/>
            <a:ext cx="1236000" cy="598452"/>
            <a:chOff x="4917236" y="2668925"/>
            <a:chExt cx="1236000" cy="598452"/>
          </a:xfrm>
        </p:grpSpPr>
        <p:sp>
          <p:nvSpPr>
            <p:cNvPr id="194" name="Google Shape;194;p28"/>
            <p:cNvSpPr txBox="1"/>
            <p:nvPr/>
          </p:nvSpPr>
          <p:spPr>
            <a:xfrm>
              <a:off x="4917236" y="3098177"/>
              <a:ext cx="1236000" cy="1692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1100">
                  <a:latin typeface="Helvetica Neue Light"/>
                  <a:ea typeface="Helvetica Neue Light"/>
                  <a:cs typeface="Helvetica Neue Light"/>
                  <a:sym typeface="Helvetica Neue Light"/>
                </a:rPr>
                <a:t>Shirked</a:t>
              </a:r>
              <a:endParaRPr sz="1100">
                <a:latin typeface="Helvetica Neue Light"/>
                <a:ea typeface="Helvetica Neue Light"/>
                <a:cs typeface="Helvetica Neue Light"/>
                <a:sym typeface="Helvetica Neue Light"/>
              </a:endParaRPr>
            </a:p>
          </p:txBody>
        </p:sp>
        <p:sp>
          <p:nvSpPr>
            <p:cNvPr id="195" name="Google Shape;195;p28"/>
            <p:cNvSpPr txBox="1"/>
            <p:nvPr/>
          </p:nvSpPr>
          <p:spPr>
            <a:xfrm>
              <a:off x="4917236" y="2883551"/>
              <a:ext cx="1236000" cy="1692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1100">
                  <a:latin typeface="Helvetica Neue Light"/>
                  <a:ea typeface="Helvetica Neue Light"/>
                  <a:cs typeface="Helvetica Neue Light"/>
                  <a:sym typeface="Helvetica Neue Light"/>
                </a:rPr>
                <a:t>Narrow</a:t>
              </a:r>
              <a:endParaRPr sz="1100">
                <a:latin typeface="Helvetica Neue Light"/>
                <a:ea typeface="Helvetica Neue Light"/>
                <a:cs typeface="Helvetica Neue Light"/>
                <a:sym typeface="Helvetica Neue Light"/>
              </a:endParaRPr>
            </a:p>
          </p:txBody>
        </p:sp>
        <p:sp>
          <p:nvSpPr>
            <p:cNvPr id="196" name="Google Shape;196;p28"/>
            <p:cNvSpPr txBox="1"/>
            <p:nvPr/>
          </p:nvSpPr>
          <p:spPr>
            <a:xfrm>
              <a:off x="4917236" y="2668925"/>
              <a:ext cx="1236000" cy="1692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1100">
                  <a:latin typeface="Helvetica Neue Light"/>
                  <a:ea typeface="Helvetica Neue Light"/>
                  <a:cs typeface="Helvetica Neue Light"/>
                  <a:sym typeface="Helvetica Neue Light"/>
                </a:rPr>
                <a:t>Shared</a:t>
              </a:r>
              <a:endParaRPr sz="1100">
                <a:latin typeface="Helvetica Neue Light"/>
                <a:ea typeface="Helvetica Neue Light"/>
                <a:cs typeface="Helvetica Neue Light"/>
                <a:sym typeface="Helvetica Neue Light"/>
              </a:endParaRPr>
            </a:p>
          </p:txBody>
        </p:sp>
      </p:grpSp>
      <p:grpSp>
        <p:nvGrpSpPr>
          <p:cNvPr id="197" name="Google Shape;197;p28"/>
          <p:cNvGrpSpPr/>
          <p:nvPr/>
        </p:nvGrpSpPr>
        <p:grpSpPr>
          <a:xfrm>
            <a:off x="4244395" y="3959244"/>
            <a:ext cx="1236002" cy="598450"/>
            <a:chOff x="6511473" y="2634675"/>
            <a:chExt cx="1236002" cy="598450"/>
          </a:xfrm>
        </p:grpSpPr>
        <p:sp>
          <p:nvSpPr>
            <p:cNvPr id="198" name="Google Shape;198;p28"/>
            <p:cNvSpPr txBox="1"/>
            <p:nvPr/>
          </p:nvSpPr>
          <p:spPr>
            <a:xfrm>
              <a:off x="6511475" y="3063925"/>
              <a:ext cx="1236000" cy="1692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1100">
                  <a:latin typeface="Helvetica Neue Light"/>
                  <a:ea typeface="Helvetica Neue Light"/>
                  <a:cs typeface="Helvetica Neue Light"/>
                  <a:sym typeface="Helvetica Neue Light"/>
                </a:rPr>
                <a:t>Scapegoating</a:t>
              </a:r>
              <a:endParaRPr sz="1100">
                <a:latin typeface="Helvetica Neue Light"/>
                <a:ea typeface="Helvetica Neue Light"/>
                <a:cs typeface="Helvetica Neue Light"/>
                <a:sym typeface="Helvetica Neue Light"/>
              </a:endParaRPr>
            </a:p>
          </p:txBody>
        </p:sp>
        <p:sp>
          <p:nvSpPr>
            <p:cNvPr id="199" name="Google Shape;199;p28"/>
            <p:cNvSpPr txBox="1"/>
            <p:nvPr/>
          </p:nvSpPr>
          <p:spPr>
            <a:xfrm>
              <a:off x="6511473" y="2849301"/>
              <a:ext cx="1236000" cy="1692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1100">
                  <a:latin typeface="Helvetica Neue Light"/>
                  <a:ea typeface="Helvetica Neue Light"/>
                  <a:cs typeface="Helvetica Neue Light"/>
                  <a:sym typeface="Helvetica Neue Light"/>
                </a:rPr>
                <a:t>Justice</a:t>
              </a:r>
              <a:endParaRPr sz="1100">
                <a:latin typeface="Helvetica Neue Light"/>
                <a:ea typeface="Helvetica Neue Light"/>
                <a:cs typeface="Helvetica Neue Light"/>
                <a:sym typeface="Helvetica Neue Light"/>
              </a:endParaRPr>
            </a:p>
          </p:txBody>
        </p:sp>
        <p:sp>
          <p:nvSpPr>
            <p:cNvPr id="200" name="Google Shape;200;p28"/>
            <p:cNvSpPr txBox="1"/>
            <p:nvPr/>
          </p:nvSpPr>
          <p:spPr>
            <a:xfrm>
              <a:off x="6511473" y="2634675"/>
              <a:ext cx="1236000" cy="1692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1100">
                  <a:latin typeface="Helvetica Neue Light"/>
                  <a:ea typeface="Helvetica Neue Light"/>
                  <a:cs typeface="Helvetica Neue Light"/>
                  <a:sym typeface="Helvetica Neue Light"/>
                </a:rPr>
                <a:t>Enquiry</a:t>
              </a:r>
              <a:endParaRPr sz="1100">
                <a:latin typeface="Helvetica Neue Light"/>
                <a:ea typeface="Helvetica Neue Light"/>
                <a:cs typeface="Helvetica Neue Light"/>
                <a:sym typeface="Helvetica Neue Light"/>
              </a:endParaRPr>
            </a:p>
          </p:txBody>
        </p:sp>
      </p:grpSp>
      <p:grpSp>
        <p:nvGrpSpPr>
          <p:cNvPr id="201" name="Google Shape;201;p28"/>
          <p:cNvGrpSpPr/>
          <p:nvPr/>
        </p:nvGrpSpPr>
        <p:grpSpPr>
          <a:xfrm>
            <a:off x="6829191" y="3959244"/>
            <a:ext cx="1236000" cy="598452"/>
            <a:chOff x="5560298" y="4126244"/>
            <a:chExt cx="1236000" cy="598452"/>
          </a:xfrm>
        </p:grpSpPr>
        <p:sp>
          <p:nvSpPr>
            <p:cNvPr id="202" name="Google Shape;202;p28"/>
            <p:cNvSpPr txBox="1"/>
            <p:nvPr/>
          </p:nvSpPr>
          <p:spPr>
            <a:xfrm>
              <a:off x="5560298" y="4555496"/>
              <a:ext cx="1236000" cy="1692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1100">
                  <a:latin typeface="Helvetica Neue Light"/>
                  <a:ea typeface="Helvetica Neue Light"/>
                  <a:cs typeface="Helvetica Neue Light"/>
                  <a:sym typeface="Helvetica Neue Light"/>
                </a:rPr>
                <a:t>Crushed</a:t>
              </a:r>
              <a:endParaRPr sz="1100">
                <a:latin typeface="Helvetica Neue Light"/>
                <a:ea typeface="Helvetica Neue Light"/>
                <a:cs typeface="Helvetica Neue Light"/>
                <a:sym typeface="Helvetica Neue Light"/>
              </a:endParaRPr>
            </a:p>
          </p:txBody>
        </p:sp>
        <p:sp>
          <p:nvSpPr>
            <p:cNvPr id="203" name="Google Shape;203;p28"/>
            <p:cNvSpPr txBox="1"/>
            <p:nvPr/>
          </p:nvSpPr>
          <p:spPr>
            <a:xfrm>
              <a:off x="5560298" y="4340870"/>
              <a:ext cx="1236000" cy="1692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1100">
                  <a:latin typeface="Helvetica Neue Light"/>
                  <a:ea typeface="Helvetica Neue Light"/>
                  <a:cs typeface="Helvetica Neue Light"/>
                  <a:sym typeface="Helvetica Neue Light"/>
                </a:rPr>
                <a:t>Problematic</a:t>
              </a:r>
              <a:endParaRPr sz="1100">
                <a:latin typeface="Helvetica Neue Light"/>
                <a:ea typeface="Helvetica Neue Light"/>
                <a:cs typeface="Helvetica Neue Light"/>
                <a:sym typeface="Helvetica Neue Light"/>
              </a:endParaRPr>
            </a:p>
          </p:txBody>
        </p:sp>
        <p:sp>
          <p:nvSpPr>
            <p:cNvPr id="204" name="Google Shape;204;p28"/>
            <p:cNvSpPr txBox="1"/>
            <p:nvPr/>
          </p:nvSpPr>
          <p:spPr>
            <a:xfrm>
              <a:off x="5560298" y="4126244"/>
              <a:ext cx="1236000" cy="1692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1100">
                  <a:latin typeface="Helvetica Neue Light"/>
                  <a:ea typeface="Helvetica Neue Light"/>
                  <a:cs typeface="Helvetica Neue Light"/>
                  <a:sym typeface="Helvetica Neue Light"/>
                </a:rPr>
                <a:t>Celebrated</a:t>
              </a:r>
              <a:endParaRPr sz="1100">
                <a:latin typeface="Helvetica Neue Light"/>
                <a:ea typeface="Helvetica Neue Light"/>
                <a:cs typeface="Helvetica Neue Light"/>
                <a:sym typeface="Helvetica Neue Light"/>
              </a:endParaRPr>
            </a:p>
          </p:txBody>
        </p:sp>
      </p:grpSp>
      <p:grpSp>
        <p:nvGrpSpPr>
          <p:cNvPr id="205" name="Google Shape;205;p28"/>
          <p:cNvGrpSpPr/>
          <p:nvPr/>
        </p:nvGrpSpPr>
        <p:grpSpPr>
          <a:xfrm>
            <a:off x="7271188" y="1488378"/>
            <a:ext cx="895500" cy="477000"/>
            <a:chOff x="7271188" y="1420775"/>
            <a:chExt cx="895500" cy="477000"/>
          </a:xfrm>
        </p:grpSpPr>
        <p:sp>
          <p:nvSpPr>
            <p:cNvPr id="206" name="Google Shape;206;p28"/>
            <p:cNvSpPr/>
            <p:nvPr/>
          </p:nvSpPr>
          <p:spPr>
            <a:xfrm>
              <a:off x="7556125" y="1420775"/>
              <a:ext cx="325625" cy="261600"/>
            </a:xfrm>
            <a:prstGeom prst="flowChartExtract">
              <a:avLst/>
            </a:prstGeom>
            <a:solidFill>
              <a:srgbClr val="E53293"/>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28"/>
            <p:cNvSpPr txBox="1"/>
            <p:nvPr/>
          </p:nvSpPr>
          <p:spPr>
            <a:xfrm>
              <a:off x="7271188" y="1682375"/>
              <a:ext cx="895500" cy="2154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
                  <a:solidFill>
                    <a:srgbClr val="E53293"/>
                  </a:solidFill>
                  <a:latin typeface="Pacifico"/>
                  <a:ea typeface="Pacifico"/>
                  <a:cs typeface="Pacifico"/>
                  <a:sym typeface="Pacifico"/>
                </a:rPr>
                <a:t>aspiration</a:t>
              </a:r>
              <a:endParaRPr>
                <a:solidFill>
                  <a:srgbClr val="E53293"/>
                </a:solidFill>
                <a:latin typeface="Pacifico"/>
                <a:ea typeface="Pacifico"/>
                <a:cs typeface="Pacifico"/>
                <a:sym typeface="Pacifico"/>
              </a:endParaRPr>
            </a:p>
          </p:txBody>
        </p:sp>
      </p:grpSp>
      <p:sp>
        <p:nvSpPr>
          <p:cNvPr id="208" name="Google Shape;208;p28"/>
          <p:cNvSpPr/>
          <p:nvPr/>
        </p:nvSpPr>
        <p:spPr>
          <a:xfrm rot="-5400000">
            <a:off x="1254548" y="2814676"/>
            <a:ext cx="602400" cy="88800"/>
          </a:xfrm>
          <a:prstGeom prst="roundRect">
            <a:avLst>
              <a:gd fmla="val 50000" name="adj"/>
            </a:avLst>
          </a:prstGeom>
          <a:gradFill>
            <a:gsLst>
              <a:gs pos="0">
                <a:schemeClr val="dk1"/>
              </a:gs>
              <a:gs pos="100000">
                <a:srgbClr val="E53293"/>
              </a:gs>
            </a:gsLst>
            <a:lin ang="0" scaled="0"/>
          </a:grad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09" name="Google Shape;209;p28"/>
          <p:cNvSpPr/>
          <p:nvPr/>
        </p:nvSpPr>
        <p:spPr>
          <a:xfrm rot="-5400000">
            <a:off x="3861791" y="2814676"/>
            <a:ext cx="602400" cy="88800"/>
          </a:xfrm>
          <a:prstGeom prst="roundRect">
            <a:avLst>
              <a:gd fmla="val 50000" name="adj"/>
            </a:avLst>
          </a:prstGeom>
          <a:gradFill>
            <a:gsLst>
              <a:gs pos="0">
                <a:schemeClr val="dk1"/>
              </a:gs>
              <a:gs pos="100000">
                <a:srgbClr val="E53293"/>
              </a:gs>
            </a:gsLst>
            <a:lin ang="0" scaled="0"/>
          </a:grad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10" name="Google Shape;210;p28"/>
          <p:cNvSpPr/>
          <p:nvPr/>
        </p:nvSpPr>
        <p:spPr>
          <a:xfrm rot="-5400000">
            <a:off x="6442618" y="2814676"/>
            <a:ext cx="602400" cy="88800"/>
          </a:xfrm>
          <a:prstGeom prst="roundRect">
            <a:avLst>
              <a:gd fmla="val 50000" name="adj"/>
            </a:avLst>
          </a:prstGeom>
          <a:gradFill>
            <a:gsLst>
              <a:gs pos="0">
                <a:schemeClr val="dk1"/>
              </a:gs>
              <a:gs pos="100000">
                <a:srgbClr val="E53293"/>
              </a:gs>
            </a:gsLst>
            <a:lin ang="0" scaled="0"/>
          </a:grad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11" name="Google Shape;211;p28"/>
          <p:cNvSpPr/>
          <p:nvPr/>
        </p:nvSpPr>
        <p:spPr>
          <a:xfrm rot="-5400000">
            <a:off x="1254548" y="4214644"/>
            <a:ext cx="602400" cy="88800"/>
          </a:xfrm>
          <a:prstGeom prst="roundRect">
            <a:avLst>
              <a:gd fmla="val 50000" name="adj"/>
            </a:avLst>
          </a:prstGeom>
          <a:gradFill>
            <a:gsLst>
              <a:gs pos="0">
                <a:schemeClr val="dk1"/>
              </a:gs>
              <a:gs pos="100000">
                <a:srgbClr val="E53293"/>
              </a:gs>
            </a:gsLst>
            <a:lin ang="0" scaled="0"/>
          </a:grad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12" name="Google Shape;212;p28"/>
          <p:cNvSpPr/>
          <p:nvPr/>
        </p:nvSpPr>
        <p:spPr>
          <a:xfrm rot="-5400000">
            <a:off x="3861791" y="4214644"/>
            <a:ext cx="602400" cy="88800"/>
          </a:xfrm>
          <a:prstGeom prst="roundRect">
            <a:avLst>
              <a:gd fmla="val 50000" name="adj"/>
            </a:avLst>
          </a:prstGeom>
          <a:gradFill>
            <a:gsLst>
              <a:gs pos="0">
                <a:schemeClr val="dk1"/>
              </a:gs>
              <a:gs pos="100000">
                <a:srgbClr val="E53293"/>
              </a:gs>
            </a:gsLst>
            <a:lin ang="0" scaled="0"/>
          </a:grad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13" name="Google Shape;213;p28"/>
          <p:cNvSpPr/>
          <p:nvPr/>
        </p:nvSpPr>
        <p:spPr>
          <a:xfrm rot="-5400000">
            <a:off x="6442618" y="4214644"/>
            <a:ext cx="602400" cy="88800"/>
          </a:xfrm>
          <a:prstGeom prst="roundRect">
            <a:avLst>
              <a:gd fmla="val 50000" name="adj"/>
            </a:avLst>
          </a:prstGeom>
          <a:gradFill>
            <a:gsLst>
              <a:gs pos="0">
                <a:schemeClr val="dk1"/>
              </a:gs>
              <a:gs pos="100000">
                <a:srgbClr val="E53293"/>
              </a:gs>
            </a:gsLst>
            <a:lin ang="0" scaled="0"/>
          </a:grad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pic>
        <p:nvPicPr>
          <p:cNvPr id="214" name="Google Shape;214;p28"/>
          <p:cNvPicPr preferRelativeResize="0"/>
          <p:nvPr/>
        </p:nvPicPr>
        <p:blipFill>
          <a:blip r:embed="rId2">
            <a:alphaModFix/>
          </a:blip>
          <a:stretch>
            <a:fillRect/>
          </a:stretch>
        </p:blipFill>
        <p:spPr>
          <a:xfrm>
            <a:off x="8366100" y="4399375"/>
            <a:ext cx="654874" cy="654874"/>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ersonal Joy">
  <p:cSld name="CUSTOM_2">
    <p:spTree>
      <p:nvGrpSpPr>
        <p:cNvPr id="215" name="Shape 215"/>
        <p:cNvGrpSpPr/>
        <p:nvPr/>
      </p:nvGrpSpPr>
      <p:grpSpPr>
        <a:xfrm>
          <a:off x="0" y="0"/>
          <a:ext cx="0" cy="0"/>
          <a:chOff x="0" y="0"/>
          <a:chExt cx="0" cy="0"/>
        </a:xfrm>
      </p:grpSpPr>
      <p:sp>
        <p:nvSpPr>
          <p:cNvPr id="216" name="Google Shape;216;p29"/>
          <p:cNvSpPr txBox="1"/>
          <p:nvPr/>
        </p:nvSpPr>
        <p:spPr>
          <a:xfrm>
            <a:off x="2453400" y="484188"/>
            <a:ext cx="4237200" cy="1539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 sz="1000">
                <a:solidFill>
                  <a:srgbClr val="2C2E30"/>
                </a:solidFill>
                <a:latin typeface="Helvetica Neue Light"/>
                <a:ea typeface="Helvetica Neue Light"/>
                <a:cs typeface="Helvetica Neue Light"/>
                <a:sym typeface="Helvetica Neue Light"/>
              </a:rPr>
              <a:t>Good Day Index</a:t>
            </a:r>
            <a:endParaRPr sz="1000">
              <a:solidFill>
                <a:srgbClr val="2C2E30"/>
              </a:solidFill>
              <a:latin typeface="Helvetica Neue Light"/>
              <a:ea typeface="Helvetica Neue Light"/>
              <a:cs typeface="Helvetica Neue Light"/>
              <a:sym typeface="Helvetica Neue Light"/>
            </a:endParaRPr>
          </a:p>
        </p:txBody>
      </p:sp>
      <p:sp>
        <p:nvSpPr>
          <p:cNvPr id="217" name="Google Shape;217;p29"/>
          <p:cNvSpPr/>
          <p:nvPr/>
        </p:nvSpPr>
        <p:spPr>
          <a:xfrm>
            <a:off x="2453400" y="347354"/>
            <a:ext cx="4237200" cy="18300"/>
          </a:xfrm>
          <a:prstGeom prst="rect">
            <a:avLst/>
          </a:prstGeom>
          <a:gradFill>
            <a:gsLst>
              <a:gs pos="0">
                <a:srgbClr val="4B286D"/>
              </a:gs>
              <a:gs pos="100000">
                <a:srgbClr val="E5329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29"/>
          <p:cNvSpPr txBox="1"/>
          <p:nvPr/>
        </p:nvSpPr>
        <p:spPr>
          <a:xfrm>
            <a:off x="3889500" y="210900"/>
            <a:ext cx="1365000" cy="261600"/>
          </a:xfrm>
          <a:prstGeom prst="rect">
            <a:avLst/>
          </a:prstGeom>
          <a:solidFill>
            <a:srgbClr val="FFFFFF"/>
          </a:solidFill>
          <a:ln>
            <a:noFill/>
          </a:ln>
        </p:spPr>
        <p:txBody>
          <a:bodyPr anchorCtr="0" anchor="t" bIns="0" lIns="0" spcFirstLastPara="1" rIns="0" wrap="square" tIns="0">
            <a:spAutoFit/>
          </a:bodyPr>
          <a:lstStyle/>
          <a:p>
            <a:pPr indent="0" lvl="0" marL="0" rtl="0" algn="ctr">
              <a:spcBef>
                <a:spcPts val="0"/>
              </a:spcBef>
              <a:spcAft>
                <a:spcPts val="0"/>
              </a:spcAft>
              <a:buNone/>
            </a:pPr>
            <a:r>
              <a:rPr lang="en" sz="1700">
                <a:solidFill>
                  <a:srgbClr val="2C2E30"/>
                </a:solidFill>
                <a:latin typeface="Helvetica Neue Light"/>
                <a:ea typeface="Helvetica Neue Light"/>
                <a:cs typeface="Helvetica Neue Light"/>
                <a:sym typeface="Helvetica Neue Light"/>
              </a:rPr>
              <a:t>personal joy</a:t>
            </a:r>
            <a:endParaRPr sz="1700">
              <a:solidFill>
                <a:srgbClr val="2C2E30"/>
              </a:solidFill>
              <a:latin typeface="Helvetica Neue Light"/>
              <a:ea typeface="Helvetica Neue Light"/>
              <a:cs typeface="Helvetica Neue Light"/>
              <a:sym typeface="Helvetica Neue Light"/>
            </a:endParaRPr>
          </a:p>
        </p:txBody>
      </p:sp>
      <p:sp>
        <p:nvSpPr>
          <p:cNvPr id="219" name="Google Shape;219;p29"/>
          <p:cNvSpPr/>
          <p:nvPr/>
        </p:nvSpPr>
        <p:spPr>
          <a:xfrm>
            <a:off x="879450" y="1037556"/>
            <a:ext cx="7385100" cy="521700"/>
          </a:xfrm>
          <a:prstGeom prst="roundRect">
            <a:avLst>
              <a:gd fmla="val 50000" name="adj"/>
            </a:avLst>
          </a:prstGeom>
          <a:gradFill>
            <a:gsLst>
              <a:gs pos="0">
                <a:srgbClr val="4B286D"/>
              </a:gs>
              <a:gs pos="100000">
                <a:srgbClr val="E53293"/>
              </a:gs>
            </a:gsLst>
            <a:lin ang="0" scaled="0"/>
          </a:grad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220" name="Google Shape;220;p29"/>
          <p:cNvSpPr txBox="1"/>
          <p:nvPr/>
        </p:nvSpPr>
        <p:spPr>
          <a:xfrm>
            <a:off x="1089150" y="1028971"/>
            <a:ext cx="1087800" cy="5217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1200">
                <a:solidFill>
                  <a:srgbClr val="FFFFFF"/>
                </a:solidFill>
                <a:latin typeface="Helvetica Neue"/>
                <a:ea typeface="Helvetica Neue"/>
                <a:cs typeface="Helvetica Neue"/>
                <a:sym typeface="Helvetica Neue"/>
              </a:rPr>
              <a:t>Disrupted</a:t>
            </a:r>
            <a:endParaRPr sz="1200">
              <a:solidFill>
                <a:srgbClr val="FFFFFF"/>
              </a:solidFill>
              <a:latin typeface="Helvetica Neue"/>
              <a:ea typeface="Helvetica Neue"/>
              <a:cs typeface="Helvetica Neue"/>
              <a:sym typeface="Helvetica Neue"/>
            </a:endParaRPr>
          </a:p>
        </p:txBody>
      </p:sp>
      <p:sp>
        <p:nvSpPr>
          <p:cNvPr id="221" name="Google Shape;221;p29"/>
          <p:cNvSpPr txBox="1"/>
          <p:nvPr/>
        </p:nvSpPr>
        <p:spPr>
          <a:xfrm>
            <a:off x="4028100" y="1028971"/>
            <a:ext cx="1087800" cy="5217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1200">
                <a:solidFill>
                  <a:srgbClr val="FFFFFF"/>
                </a:solidFill>
                <a:latin typeface="Helvetica Neue"/>
                <a:ea typeface="Helvetica Neue"/>
                <a:cs typeface="Helvetica Neue"/>
                <a:sym typeface="Helvetica Neue"/>
              </a:rPr>
              <a:t>Okay</a:t>
            </a:r>
            <a:endParaRPr sz="1000">
              <a:solidFill>
                <a:srgbClr val="FFFFFF"/>
              </a:solidFill>
              <a:latin typeface="Helvetica Neue Light"/>
              <a:ea typeface="Helvetica Neue Light"/>
              <a:cs typeface="Helvetica Neue Light"/>
              <a:sym typeface="Helvetica Neue Light"/>
            </a:endParaRPr>
          </a:p>
        </p:txBody>
      </p:sp>
      <p:sp>
        <p:nvSpPr>
          <p:cNvPr id="222" name="Google Shape;222;p29"/>
          <p:cNvSpPr txBox="1"/>
          <p:nvPr/>
        </p:nvSpPr>
        <p:spPr>
          <a:xfrm>
            <a:off x="6460825" y="1028971"/>
            <a:ext cx="1593900" cy="5217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1200">
                <a:solidFill>
                  <a:srgbClr val="FFFFFF"/>
                </a:solidFill>
                <a:latin typeface="Helvetica Neue"/>
                <a:ea typeface="Helvetica Neue"/>
                <a:cs typeface="Helvetica Neue"/>
                <a:sym typeface="Helvetica Neue"/>
              </a:rPr>
              <a:t>Flowing</a:t>
            </a:r>
            <a:endParaRPr sz="1000">
              <a:solidFill>
                <a:srgbClr val="FFFFFF"/>
              </a:solidFill>
              <a:latin typeface="Helvetica Neue Light"/>
              <a:ea typeface="Helvetica Neue Light"/>
              <a:cs typeface="Helvetica Neue Light"/>
              <a:sym typeface="Helvetica Neue Light"/>
            </a:endParaRPr>
          </a:p>
        </p:txBody>
      </p:sp>
      <p:grpSp>
        <p:nvGrpSpPr>
          <p:cNvPr id="223" name="Google Shape;223;p29"/>
          <p:cNvGrpSpPr/>
          <p:nvPr/>
        </p:nvGrpSpPr>
        <p:grpSpPr>
          <a:xfrm>
            <a:off x="7271188" y="1488378"/>
            <a:ext cx="895500" cy="477000"/>
            <a:chOff x="7271188" y="1420775"/>
            <a:chExt cx="895500" cy="477000"/>
          </a:xfrm>
        </p:grpSpPr>
        <p:sp>
          <p:nvSpPr>
            <p:cNvPr id="224" name="Google Shape;224;p29"/>
            <p:cNvSpPr/>
            <p:nvPr/>
          </p:nvSpPr>
          <p:spPr>
            <a:xfrm>
              <a:off x="7556125" y="1420775"/>
              <a:ext cx="325625" cy="261600"/>
            </a:xfrm>
            <a:prstGeom prst="flowChartExtract">
              <a:avLst/>
            </a:prstGeom>
            <a:solidFill>
              <a:srgbClr val="E53293"/>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29"/>
            <p:cNvSpPr txBox="1"/>
            <p:nvPr/>
          </p:nvSpPr>
          <p:spPr>
            <a:xfrm>
              <a:off x="7271188" y="1682375"/>
              <a:ext cx="895500" cy="2154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
                  <a:solidFill>
                    <a:srgbClr val="E53293"/>
                  </a:solidFill>
                  <a:latin typeface="Pacifico"/>
                  <a:ea typeface="Pacifico"/>
                  <a:cs typeface="Pacifico"/>
                  <a:sym typeface="Pacifico"/>
                </a:rPr>
                <a:t>aspiration</a:t>
              </a:r>
              <a:endParaRPr>
                <a:solidFill>
                  <a:srgbClr val="E53293"/>
                </a:solidFill>
                <a:latin typeface="Pacifico"/>
                <a:ea typeface="Pacifico"/>
                <a:cs typeface="Pacifico"/>
                <a:sym typeface="Pacifico"/>
              </a:endParaRPr>
            </a:p>
          </p:txBody>
        </p:sp>
      </p:grpSp>
      <p:grpSp>
        <p:nvGrpSpPr>
          <p:cNvPr id="226" name="Google Shape;226;p29"/>
          <p:cNvGrpSpPr/>
          <p:nvPr/>
        </p:nvGrpSpPr>
        <p:grpSpPr>
          <a:xfrm>
            <a:off x="3877800" y="2353975"/>
            <a:ext cx="1933500" cy="826214"/>
            <a:chOff x="4106388" y="2359299"/>
            <a:chExt cx="1933500" cy="826214"/>
          </a:xfrm>
        </p:grpSpPr>
        <p:sp>
          <p:nvSpPr>
            <p:cNvPr id="227" name="Google Shape;227;p29"/>
            <p:cNvSpPr txBox="1"/>
            <p:nvPr/>
          </p:nvSpPr>
          <p:spPr>
            <a:xfrm>
              <a:off x="4106388" y="2359299"/>
              <a:ext cx="1933500" cy="1692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1100">
                  <a:latin typeface="Helvetica Neue Light"/>
                  <a:ea typeface="Helvetica Neue Light"/>
                  <a:cs typeface="Helvetica Neue Light"/>
                  <a:sym typeface="Helvetica Neue Light"/>
                </a:rPr>
                <a:t>I made progress towards goals</a:t>
              </a:r>
              <a:endParaRPr sz="500">
                <a:latin typeface="Helvetica Neue Light"/>
                <a:ea typeface="Helvetica Neue Light"/>
                <a:cs typeface="Helvetica Neue Light"/>
                <a:sym typeface="Helvetica Neue Light"/>
              </a:endParaRPr>
            </a:p>
          </p:txBody>
        </p:sp>
        <p:sp>
          <p:nvSpPr>
            <p:cNvPr id="228" name="Google Shape;228;p29"/>
            <p:cNvSpPr/>
            <p:nvPr/>
          </p:nvSpPr>
          <p:spPr>
            <a:xfrm rot="-5400000">
              <a:off x="3861791" y="2814676"/>
              <a:ext cx="602400" cy="88800"/>
            </a:xfrm>
            <a:prstGeom prst="roundRect">
              <a:avLst>
                <a:gd fmla="val 50000" name="adj"/>
              </a:avLst>
            </a:prstGeom>
            <a:gradFill>
              <a:gsLst>
                <a:gs pos="0">
                  <a:srgbClr val="4B286D"/>
                </a:gs>
                <a:gs pos="100000">
                  <a:srgbClr val="E53293"/>
                </a:gs>
              </a:gsLst>
              <a:lin ang="0" scaled="0"/>
            </a:grad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grpSp>
          <p:nvGrpSpPr>
            <p:cNvPr id="229" name="Google Shape;229;p29"/>
            <p:cNvGrpSpPr/>
            <p:nvPr/>
          </p:nvGrpSpPr>
          <p:grpSpPr>
            <a:xfrm>
              <a:off x="4246246" y="2531498"/>
              <a:ext cx="1236000" cy="654015"/>
              <a:chOff x="4246246" y="2531498"/>
              <a:chExt cx="1236000" cy="654015"/>
            </a:xfrm>
          </p:grpSpPr>
          <p:sp>
            <p:nvSpPr>
              <p:cNvPr id="230" name="Google Shape;230;p29"/>
              <p:cNvSpPr txBox="1"/>
              <p:nvPr/>
            </p:nvSpPr>
            <p:spPr>
              <a:xfrm>
                <a:off x="4246246" y="2789205"/>
                <a:ext cx="1236000" cy="1386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900">
                    <a:latin typeface="Helvetica Neue Light"/>
                    <a:ea typeface="Helvetica Neue Light"/>
                    <a:cs typeface="Helvetica Neue Light"/>
                    <a:sym typeface="Helvetica Neue Light"/>
                  </a:rPr>
                  <a:t>Some of the day</a:t>
                </a:r>
                <a:endParaRPr sz="900">
                  <a:latin typeface="Helvetica Neue Light"/>
                  <a:ea typeface="Helvetica Neue Light"/>
                  <a:cs typeface="Helvetica Neue Light"/>
                  <a:sym typeface="Helvetica Neue Light"/>
                </a:endParaRPr>
              </a:p>
            </p:txBody>
          </p:sp>
          <p:sp>
            <p:nvSpPr>
              <p:cNvPr id="231" name="Google Shape;231;p29"/>
              <p:cNvSpPr txBox="1"/>
              <p:nvPr/>
            </p:nvSpPr>
            <p:spPr>
              <a:xfrm>
                <a:off x="4246246" y="2660352"/>
                <a:ext cx="1236000" cy="1386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900">
                    <a:latin typeface="Helvetica Neue Light"/>
                    <a:ea typeface="Helvetica Neue Light"/>
                    <a:cs typeface="Helvetica Neue Light"/>
                    <a:sym typeface="Helvetica Neue Light"/>
                  </a:rPr>
                  <a:t>Much of the day</a:t>
                </a:r>
                <a:endParaRPr sz="900">
                  <a:latin typeface="Helvetica Neue Light"/>
                  <a:ea typeface="Helvetica Neue Light"/>
                  <a:cs typeface="Helvetica Neue Light"/>
                  <a:sym typeface="Helvetica Neue Light"/>
                </a:endParaRPr>
              </a:p>
            </p:txBody>
          </p:sp>
          <p:sp>
            <p:nvSpPr>
              <p:cNvPr id="232" name="Google Shape;232;p29"/>
              <p:cNvSpPr txBox="1"/>
              <p:nvPr/>
            </p:nvSpPr>
            <p:spPr>
              <a:xfrm>
                <a:off x="4246246" y="2531498"/>
                <a:ext cx="1236000" cy="1386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900">
                    <a:latin typeface="Helvetica Neue Light"/>
                    <a:ea typeface="Helvetica Neue Light"/>
                    <a:cs typeface="Helvetica Neue Light"/>
                    <a:sym typeface="Helvetica Neue Light"/>
                  </a:rPr>
                  <a:t>Most or all of the day</a:t>
                </a:r>
                <a:endParaRPr sz="900">
                  <a:latin typeface="Helvetica Neue Light"/>
                  <a:ea typeface="Helvetica Neue Light"/>
                  <a:cs typeface="Helvetica Neue Light"/>
                  <a:sym typeface="Helvetica Neue Light"/>
                </a:endParaRPr>
              </a:p>
            </p:txBody>
          </p:sp>
          <p:sp>
            <p:nvSpPr>
              <p:cNvPr id="233" name="Google Shape;233;p29"/>
              <p:cNvSpPr txBox="1"/>
              <p:nvPr/>
            </p:nvSpPr>
            <p:spPr>
              <a:xfrm>
                <a:off x="4246246" y="2918059"/>
                <a:ext cx="1236000" cy="1386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900">
                    <a:latin typeface="Helvetica Neue Light"/>
                    <a:ea typeface="Helvetica Neue Light"/>
                    <a:cs typeface="Helvetica Neue Light"/>
                    <a:sym typeface="Helvetica Neue Light"/>
                  </a:rPr>
                  <a:t>A little of the day</a:t>
                </a:r>
                <a:endParaRPr sz="900">
                  <a:latin typeface="Helvetica Neue Light"/>
                  <a:ea typeface="Helvetica Neue Light"/>
                  <a:cs typeface="Helvetica Neue Light"/>
                  <a:sym typeface="Helvetica Neue Light"/>
                </a:endParaRPr>
              </a:p>
            </p:txBody>
          </p:sp>
          <p:sp>
            <p:nvSpPr>
              <p:cNvPr id="234" name="Google Shape;234;p29"/>
              <p:cNvSpPr txBox="1"/>
              <p:nvPr/>
            </p:nvSpPr>
            <p:spPr>
              <a:xfrm>
                <a:off x="4246246" y="3046913"/>
                <a:ext cx="1236000" cy="1386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900">
                    <a:latin typeface="Helvetica Neue Light"/>
                    <a:ea typeface="Helvetica Neue Light"/>
                    <a:cs typeface="Helvetica Neue Light"/>
                    <a:sym typeface="Helvetica Neue Light"/>
                  </a:rPr>
                  <a:t>None of the day</a:t>
                </a:r>
                <a:endParaRPr sz="900">
                  <a:latin typeface="Helvetica Neue Light"/>
                  <a:ea typeface="Helvetica Neue Light"/>
                  <a:cs typeface="Helvetica Neue Light"/>
                  <a:sym typeface="Helvetica Neue Light"/>
                </a:endParaRPr>
              </a:p>
            </p:txBody>
          </p:sp>
        </p:grpSp>
      </p:grpSp>
      <p:grpSp>
        <p:nvGrpSpPr>
          <p:cNvPr id="235" name="Google Shape;235;p29"/>
          <p:cNvGrpSpPr/>
          <p:nvPr/>
        </p:nvGrpSpPr>
        <p:grpSpPr>
          <a:xfrm>
            <a:off x="1282743" y="2356700"/>
            <a:ext cx="1587307" cy="830877"/>
            <a:chOff x="1511348" y="2354623"/>
            <a:chExt cx="1587307" cy="830877"/>
          </a:xfrm>
        </p:grpSpPr>
        <p:sp>
          <p:nvSpPr>
            <p:cNvPr id="236" name="Google Shape;236;p29"/>
            <p:cNvSpPr txBox="1"/>
            <p:nvPr/>
          </p:nvSpPr>
          <p:spPr>
            <a:xfrm>
              <a:off x="1511355" y="2354623"/>
              <a:ext cx="1587300" cy="1692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1100">
                  <a:latin typeface="Helvetica Neue Light"/>
                  <a:ea typeface="Helvetica Neue Light"/>
                  <a:cs typeface="Helvetica Neue Light"/>
                  <a:sym typeface="Helvetica Neue Light"/>
                </a:rPr>
                <a:t>How was your work day?</a:t>
              </a:r>
              <a:endParaRPr sz="500">
                <a:latin typeface="Helvetica Neue Light"/>
                <a:ea typeface="Helvetica Neue Light"/>
                <a:cs typeface="Helvetica Neue Light"/>
                <a:sym typeface="Helvetica Neue Light"/>
              </a:endParaRPr>
            </a:p>
          </p:txBody>
        </p:sp>
        <p:sp>
          <p:nvSpPr>
            <p:cNvPr id="237" name="Google Shape;237;p29"/>
            <p:cNvSpPr/>
            <p:nvPr/>
          </p:nvSpPr>
          <p:spPr>
            <a:xfrm rot="-5400000">
              <a:off x="1254548" y="2814676"/>
              <a:ext cx="602400" cy="88800"/>
            </a:xfrm>
            <a:prstGeom prst="roundRect">
              <a:avLst>
                <a:gd fmla="val 50000" name="adj"/>
              </a:avLst>
            </a:prstGeom>
            <a:gradFill>
              <a:gsLst>
                <a:gs pos="0">
                  <a:srgbClr val="4B286D"/>
                </a:gs>
                <a:gs pos="100000">
                  <a:srgbClr val="E53293"/>
                </a:gs>
              </a:gsLst>
              <a:lin ang="0" scaled="0"/>
            </a:grad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grpSp>
          <p:nvGrpSpPr>
            <p:cNvPr id="238" name="Google Shape;238;p29"/>
            <p:cNvGrpSpPr/>
            <p:nvPr/>
          </p:nvGrpSpPr>
          <p:grpSpPr>
            <a:xfrm>
              <a:off x="1629749" y="2531485"/>
              <a:ext cx="1236000" cy="654015"/>
              <a:chOff x="4246246" y="2531498"/>
              <a:chExt cx="1236000" cy="654015"/>
            </a:xfrm>
          </p:grpSpPr>
          <p:sp>
            <p:nvSpPr>
              <p:cNvPr id="239" name="Google Shape;239;p29"/>
              <p:cNvSpPr txBox="1"/>
              <p:nvPr/>
            </p:nvSpPr>
            <p:spPr>
              <a:xfrm>
                <a:off x="4246246" y="2789205"/>
                <a:ext cx="1236000" cy="1386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900">
                    <a:latin typeface="Helvetica Neue Light"/>
                    <a:ea typeface="Helvetica Neue Light"/>
                    <a:cs typeface="Helvetica Neue Light"/>
                    <a:sym typeface="Helvetica Neue Light"/>
                  </a:rPr>
                  <a:t>OK</a:t>
                </a:r>
                <a:endParaRPr sz="900">
                  <a:latin typeface="Helvetica Neue Light"/>
                  <a:ea typeface="Helvetica Neue Light"/>
                  <a:cs typeface="Helvetica Neue Light"/>
                  <a:sym typeface="Helvetica Neue Light"/>
                </a:endParaRPr>
              </a:p>
            </p:txBody>
          </p:sp>
          <p:sp>
            <p:nvSpPr>
              <p:cNvPr id="240" name="Google Shape;240;p29"/>
              <p:cNvSpPr txBox="1"/>
              <p:nvPr/>
            </p:nvSpPr>
            <p:spPr>
              <a:xfrm>
                <a:off x="4246246" y="2660352"/>
                <a:ext cx="1236000" cy="1386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900">
                    <a:latin typeface="Helvetica Neue Light"/>
                    <a:ea typeface="Helvetica Neue Light"/>
                    <a:cs typeface="Helvetica Neue Light"/>
                    <a:sym typeface="Helvetica Neue Light"/>
                  </a:rPr>
                  <a:t>Good</a:t>
                </a:r>
                <a:endParaRPr sz="900">
                  <a:latin typeface="Helvetica Neue Light"/>
                  <a:ea typeface="Helvetica Neue Light"/>
                  <a:cs typeface="Helvetica Neue Light"/>
                  <a:sym typeface="Helvetica Neue Light"/>
                </a:endParaRPr>
              </a:p>
            </p:txBody>
          </p:sp>
          <p:sp>
            <p:nvSpPr>
              <p:cNvPr id="241" name="Google Shape;241;p29"/>
              <p:cNvSpPr txBox="1"/>
              <p:nvPr/>
            </p:nvSpPr>
            <p:spPr>
              <a:xfrm>
                <a:off x="4246246" y="2531498"/>
                <a:ext cx="1236000" cy="1386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900">
                    <a:latin typeface="Helvetica Neue Light"/>
                    <a:ea typeface="Helvetica Neue Light"/>
                    <a:cs typeface="Helvetica Neue Light"/>
                    <a:sym typeface="Helvetica Neue Light"/>
                  </a:rPr>
                  <a:t>Awesome</a:t>
                </a:r>
                <a:endParaRPr sz="900">
                  <a:latin typeface="Helvetica Neue Light"/>
                  <a:ea typeface="Helvetica Neue Light"/>
                  <a:cs typeface="Helvetica Neue Light"/>
                  <a:sym typeface="Helvetica Neue Light"/>
                </a:endParaRPr>
              </a:p>
            </p:txBody>
          </p:sp>
          <p:sp>
            <p:nvSpPr>
              <p:cNvPr id="242" name="Google Shape;242;p29"/>
              <p:cNvSpPr txBox="1"/>
              <p:nvPr/>
            </p:nvSpPr>
            <p:spPr>
              <a:xfrm>
                <a:off x="4246246" y="2918059"/>
                <a:ext cx="1236000" cy="1386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900">
                    <a:latin typeface="Helvetica Neue Light"/>
                    <a:ea typeface="Helvetica Neue Light"/>
                    <a:cs typeface="Helvetica Neue Light"/>
                    <a:sym typeface="Helvetica Neue Light"/>
                  </a:rPr>
                  <a:t>Bad</a:t>
                </a:r>
                <a:endParaRPr sz="900">
                  <a:latin typeface="Helvetica Neue Light"/>
                  <a:ea typeface="Helvetica Neue Light"/>
                  <a:cs typeface="Helvetica Neue Light"/>
                  <a:sym typeface="Helvetica Neue Light"/>
                </a:endParaRPr>
              </a:p>
            </p:txBody>
          </p:sp>
          <p:sp>
            <p:nvSpPr>
              <p:cNvPr id="243" name="Google Shape;243;p29"/>
              <p:cNvSpPr txBox="1"/>
              <p:nvPr/>
            </p:nvSpPr>
            <p:spPr>
              <a:xfrm>
                <a:off x="4246246" y="3046913"/>
                <a:ext cx="1236000" cy="1386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900">
                    <a:latin typeface="Helvetica Neue Light"/>
                    <a:ea typeface="Helvetica Neue Light"/>
                    <a:cs typeface="Helvetica Neue Light"/>
                    <a:sym typeface="Helvetica Neue Light"/>
                  </a:rPr>
                  <a:t>Terrible</a:t>
                </a:r>
                <a:endParaRPr sz="900">
                  <a:latin typeface="Helvetica Neue Light"/>
                  <a:ea typeface="Helvetica Neue Light"/>
                  <a:cs typeface="Helvetica Neue Light"/>
                  <a:sym typeface="Helvetica Neue Light"/>
                </a:endParaRPr>
              </a:p>
            </p:txBody>
          </p:sp>
        </p:grpSp>
      </p:grpSp>
      <p:grpSp>
        <p:nvGrpSpPr>
          <p:cNvPr id="244" name="Google Shape;244;p29"/>
          <p:cNvGrpSpPr/>
          <p:nvPr/>
        </p:nvGrpSpPr>
        <p:grpSpPr>
          <a:xfrm>
            <a:off x="1282743" y="3765000"/>
            <a:ext cx="1708807" cy="820456"/>
            <a:chOff x="998943" y="3860769"/>
            <a:chExt cx="1708807" cy="820456"/>
          </a:xfrm>
        </p:grpSpPr>
        <p:sp>
          <p:nvSpPr>
            <p:cNvPr id="245" name="Google Shape;245;p29"/>
            <p:cNvSpPr txBox="1"/>
            <p:nvPr/>
          </p:nvSpPr>
          <p:spPr>
            <a:xfrm>
              <a:off x="998950" y="3860769"/>
              <a:ext cx="1708800" cy="1692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1100">
                  <a:latin typeface="Helvetica Neue Light"/>
                  <a:ea typeface="Helvetica Neue Light"/>
                  <a:cs typeface="Helvetica Neue Light"/>
                  <a:sym typeface="Helvetica Neue Light"/>
                </a:rPr>
                <a:t>My work was interrupted</a:t>
              </a:r>
              <a:endParaRPr sz="500">
                <a:latin typeface="Helvetica Neue Light"/>
                <a:ea typeface="Helvetica Neue Light"/>
                <a:cs typeface="Helvetica Neue Light"/>
                <a:sym typeface="Helvetica Neue Light"/>
              </a:endParaRPr>
            </a:p>
          </p:txBody>
        </p:sp>
        <p:sp>
          <p:nvSpPr>
            <p:cNvPr id="246" name="Google Shape;246;p29"/>
            <p:cNvSpPr/>
            <p:nvPr/>
          </p:nvSpPr>
          <p:spPr>
            <a:xfrm rot="-5400000">
              <a:off x="742143" y="4310414"/>
              <a:ext cx="602400" cy="88800"/>
            </a:xfrm>
            <a:prstGeom prst="roundRect">
              <a:avLst>
                <a:gd fmla="val 50000" name="adj"/>
              </a:avLst>
            </a:prstGeom>
            <a:gradFill>
              <a:gsLst>
                <a:gs pos="0">
                  <a:srgbClr val="4B286D"/>
                </a:gs>
                <a:gs pos="100000">
                  <a:srgbClr val="E53293"/>
                </a:gs>
              </a:gsLst>
              <a:lin ang="0" scaled="0"/>
            </a:grad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grpSp>
          <p:nvGrpSpPr>
            <p:cNvPr id="247" name="Google Shape;247;p29"/>
            <p:cNvGrpSpPr/>
            <p:nvPr/>
          </p:nvGrpSpPr>
          <p:grpSpPr>
            <a:xfrm>
              <a:off x="1117349" y="4027210"/>
              <a:ext cx="1236000" cy="654015"/>
              <a:chOff x="4246246" y="2531498"/>
              <a:chExt cx="1236000" cy="654015"/>
            </a:xfrm>
          </p:grpSpPr>
          <p:sp>
            <p:nvSpPr>
              <p:cNvPr id="248" name="Google Shape;248;p29"/>
              <p:cNvSpPr txBox="1"/>
              <p:nvPr/>
            </p:nvSpPr>
            <p:spPr>
              <a:xfrm>
                <a:off x="4246246" y="2789205"/>
                <a:ext cx="1236000" cy="1386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900">
                    <a:latin typeface="Helvetica Neue Light"/>
                    <a:ea typeface="Helvetica Neue Light"/>
                    <a:cs typeface="Helvetica Neue Light"/>
                    <a:sym typeface="Helvetica Neue Light"/>
                  </a:rPr>
                  <a:t>Some of the day</a:t>
                </a:r>
                <a:endParaRPr sz="900">
                  <a:latin typeface="Helvetica Neue Light"/>
                  <a:ea typeface="Helvetica Neue Light"/>
                  <a:cs typeface="Helvetica Neue Light"/>
                  <a:sym typeface="Helvetica Neue Light"/>
                </a:endParaRPr>
              </a:p>
            </p:txBody>
          </p:sp>
          <p:sp>
            <p:nvSpPr>
              <p:cNvPr id="249" name="Google Shape;249;p29"/>
              <p:cNvSpPr txBox="1"/>
              <p:nvPr/>
            </p:nvSpPr>
            <p:spPr>
              <a:xfrm>
                <a:off x="4246246" y="2660352"/>
                <a:ext cx="1236000" cy="1386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900">
                    <a:latin typeface="Helvetica Neue Light"/>
                    <a:ea typeface="Helvetica Neue Light"/>
                    <a:cs typeface="Helvetica Neue Light"/>
                    <a:sym typeface="Helvetica Neue Light"/>
                  </a:rPr>
                  <a:t>A little of the day</a:t>
                </a:r>
                <a:endParaRPr sz="900">
                  <a:latin typeface="Helvetica Neue Light"/>
                  <a:ea typeface="Helvetica Neue Light"/>
                  <a:cs typeface="Helvetica Neue Light"/>
                  <a:sym typeface="Helvetica Neue Light"/>
                </a:endParaRPr>
              </a:p>
            </p:txBody>
          </p:sp>
          <p:sp>
            <p:nvSpPr>
              <p:cNvPr id="250" name="Google Shape;250;p29"/>
              <p:cNvSpPr txBox="1"/>
              <p:nvPr/>
            </p:nvSpPr>
            <p:spPr>
              <a:xfrm>
                <a:off x="4246246" y="2531498"/>
                <a:ext cx="1236000" cy="1386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900">
                    <a:latin typeface="Helvetica Neue Light"/>
                    <a:ea typeface="Helvetica Neue Light"/>
                    <a:cs typeface="Helvetica Neue Light"/>
                    <a:sym typeface="Helvetica Neue Light"/>
                  </a:rPr>
                  <a:t>None of the day</a:t>
                </a:r>
                <a:endParaRPr sz="900">
                  <a:latin typeface="Helvetica Neue Light"/>
                  <a:ea typeface="Helvetica Neue Light"/>
                  <a:cs typeface="Helvetica Neue Light"/>
                  <a:sym typeface="Helvetica Neue Light"/>
                </a:endParaRPr>
              </a:p>
            </p:txBody>
          </p:sp>
          <p:sp>
            <p:nvSpPr>
              <p:cNvPr id="251" name="Google Shape;251;p29"/>
              <p:cNvSpPr txBox="1"/>
              <p:nvPr/>
            </p:nvSpPr>
            <p:spPr>
              <a:xfrm>
                <a:off x="4246246" y="2918059"/>
                <a:ext cx="1236000" cy="1386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900">
                    <a:latin typeface="Helvetica Neue Light"/>
                    <a:ea typeface="Helvetica Neue Light"/>
                    <a:cs typeface="Helvetica Neue Light"/>
                    <a:sym typeface="Helvetica Neue Light"/>
                  </a:rPr>
                  <a:t>Much of the day</a:t>
                </a:r>
                <a:endParaRPr sz="900">
                  <a:latin typeface="Helvetica Neue Light"/>
                  <a:ea typeface="Helvetica Neue Light"/>
                  <a:cs typeface="Helvetica Neue Light"/>
                  <a:sym typeface="Helvetica Neue Light"/>
                </a:endParaRPr>
              </a:p>
            </p:txBody>
          </p:sp>
          <p:sp>
            <p:nvSpPr>
              <p:cNvPr id="252" name="Google Shape;252;p29"/>
              <p:cNvSpPr txBox="1"/>
              <p:nvPr/>
            </p:nvSpPr>
            <p:spPr>
              <a:xfrm>
                <a:off x="4246246" y="3046913"/>
                <a:ext cx="1236000" cy="1386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900">
                    <a:latin typeface="Helvetica Neue Light"/>
                    <a:ea typeface="Helvetica Neue Light"/>
                    <a:cs typeface="Helvetica Neue Light"/>
                    <a:sym typeface="Helvetica Neue Light"/>
                  </a:rPr>
                  <a:t>Most or all of the day</a:t>
                </a:r>
                <a:endParaRPr sz="900">
                  <a:latin typeface="Helvetica Neue Light"/>
                  <a:ea typeface="Helvetica Neue Light"/>
                  <a:cs typeface="Helvetica Neue Light"/>
                  <a:sym typeface="Helvetica Neue Light"/>
                </a:endParaRPr>
              </a:p>
            </p:txBody>
          </p:sp>
        </p:grpSp>
      </p:grpSp>
      <p:grpSp>
        <p:nvGrpSpPr>
          <p:cNvPr id="253" name="Google Shape;253;p29"/>
          <p:cNvGrpSpPr/>
          <p:nvPr/>
        </p:nvGrpSpPr>
        <p:grpSpPr>
          <a:xfrm>
            <a:off x="3869633" y="3764976"/>
            <a:ext cx="1528200" cy="823213"/>
            <a:chOff x="2557777" y="3764975"/>
            <a:chExt cx="1528200" cy="823213"/>
          </a:xfrm>
        </p:grpSpPr>
        <p:sp>
          <p:nvSpPr>
            <p:cNvPr id="254" name="Google Shape;254;p29"/>
            <p:cNvSpPr txBox="1"/>
            <p:nvPr/>
          </p:nvSpPr>
          <p:spPr>
            <a:xfrm>
              <a:off x="2557777" y="3764975"/>
              <a:ext cx="1528200" cy="1692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1100">
                  <a:latin typeface="Helvetica Neue Light"/>
                  <a:ea typeface="Helvetica Neue Light"/>
                  <a:cs typeface="Helvetica Neue Light"/>
                  <a:sym typeface="Helvetica Neue Light"/>
                </a:rPr>
                <a:t>I had </a:t>
              </a:r>
              <a:r>
                <a:rPr lang="en" sz="1100">
                  <a:solidFill>
                    <a:srgbClr val="595959"/>
                  </a:solidFill>
                  <a:latin typeface="Pacifico"/>
                  <a:ea typeface="Pacifico"/>
                  <a:cs typeface="Pacifico"/>
                  <a:sym typeface="Pacifico"/>
                </a:rPr>
                <a:t>x</a:t>
              </a:r>
              <a:r>
                <a:rPr lang="en" sz="1100">
                  <a:latin typeface="Helvetica Neue Light"/>
                  <a:ea typeface="Helvetica Neue Light"/>
                  <a:cs typeface="Helvetica Neue Light"/>
                  <a:sym typeface="Helvetica Neue Light"/>
                </a:rPr>
                <a:t> meetings today</a:t>
              </a:r>
              <a:endParaRPr sz="500">
                <a:latin typeface="Helvetica Neue Light"/>
                <a:ea typeface="Helvetica Neue Light"/>
                <a:cs typeface="Helvetica Neue Light"/>
                <a:sym typeface="Helvetica Neue Light"/>
              </a:endParaRPr>
            </a:p>
          </p:txBody>
        </p:sp>
        <p:sp>
          <p:nvSpPr>
            <p:cNvPr id="255" name="Google Shape;255;p29"/>
            <p:cNvSpPr/>
            <p:nvPr/>
          </p:nvSpPr>
          <p:spPr>
            <a:xfrm rot="-5400000">
              <a:off x="2321348" y="4214644"/>
              <a:ext cx="602400" cy="88800"/>
            </a:xfrm>
            <a:prstGeom prst="roundRect">
              <a:avLst>
                <a:gd fmla="val 50000" name="adj"/>
              </a:avLst>
            </a:prstGeom>
            <a:gradFill>
              <a:gsLst>
                <a:gs pos="0">
                  <a:srgbClr val="4B286D"/>
                </a:gs>
                <a:gs pos="100000">
                  <a:srgbClr val="E53293"/>
                </a:gs>
              </a:gsLst>
              <a:lin ang="0" scaled="0"/>
            </a:grad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grpSp>
          <p:nvGrpSpPr>
            <p:cNvPr id="256" name="Google Shape;256;p29"/>
            <p:cNvGrpSpPr/>
            <p:nvPr/>
          </p:nvGrpSpPr>
          <p:grpSpPr>
            <a:xfrm>
              <a:off x="2696552" y="3934173"/>
              <a:ext cx="1236000" cy="654015"/>
              <a:chOff x="4246246" y="2531498"/>
              <a:chExt cx="1236000" cy="654015"/>
            </a:xfrm>
          </p:grpSpPr>
          <p:sp>
            <p:nvSpPr>
              <p:cNvPr id="257" name="Google Shape;257;p29"/>
              <p:cNvSpPr txBox="1"/>
              <p:nvPr/>
            </p:nvSpPr>
            <p:spPr>
              <a:xfrm>
                <a:off x="4246246" y="2789205"/>
                <a:ext cx="1236000" cy="1386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900">
                    <a:latin typeface="Helvetica Neue Light"/>
                    <a:ea typeface="Helvetica Neue Light"/>
                    <a:cs typeface="Helvetica Neue Light"/>
                    <a:sym typeface="Helvetica Neue Light"/>
                  </a:rPr>
                  <a:t>2</a:t>
                </a:r>
                <a:endParaRPr sz="900">
                  <a:latin typeface="Helvetica Neue Light"/>
                  <a:ea typeface="Helvetica Neue Light"/>
                  <a:cs typeface="Helvetica Neue Light"/>
                  <a:sym typeface="Helvetica Neue Light"/>
                </a:endParaRPr>
              </a:p>
            </p:txBody>
          </p:sp>
          <p:sp>
            <p:nvSpPr>
              <p:cNvPr id="258" name="Google Shape;258;p29"/>
              <p:cNvSpPr txBox="1"/>
              <p:nvPr/>
            </p:nvSpPr>
            <p:spPr>
              <a:xfrm>
                <a:off x="4246246" y="2660352"/>
                <a:ext cx="1236000" cy="1386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900">
                    <a:latin typeface="Helvetica Neue Light"/>
                    <a:ea typeface="Helvetica Neue Light"/>
                    <a:cs typeface="Helvetica Neue Light"/>
                    <a:sym typeface="Helvetica Neue Light"/>
                  </a:rPr>
                  <a:t>1</a:t>
                </a:r>
                <a:endParaRPr sz="900">
                  <a:latin typeface="Helvetica Neue Light"/>
                  <a:ea typeface="Helvetica Neue Light"/>
                  <a:cs typeface="Helvetica Neue Light"/>
                  <a:sym typeface="Helvetica Neue Light"/>
                </a:endParaRPr>
              </a:p>
            </p:txBody>
          </p:sp>
          <p:sp>
            <p:nvSpPr>
              <p:cNvPr id="259" name="Google Shape;259;p29"/>
              <p:cNvSpPr txBox="1"/>
              <p:nvPr/>
            </p:nvSpPr>
            <p:spPr>
              <a:xfrm>
                <a:off x="4246246" y="2531498"/>
                <a:ext cx="1236000" cy="1386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900">
                    <a:latin typeface="Helvetica Neue Light"/>
                    <a:ea typeface="Helvetica Neue Light"/>
                    <a:cs typeface="Helvetica Neue Light"/>
                    <a:sym typeface="Helvetica Neue Light"/>
                  </a:rPr>
                  <a:t>0</a:t>
                </a:r>
                <a:endParaRPr sz="900">
                  <a:latin typeface="Helvetica Neue Light"/>
                  <a:ea typeface="Helvetica Neue Light"/>
                  <a:cs typeface="Helvetica Neue Light"/>
                  <a:sym typeface="Helvetica Neue Light"/>
                </a:endParaRPr>
              </a:p>
            </p:txBody>
          </p:sp>
          <p:sp>
            <p:nvSpPr>
              <p:cNvPr id="260" name="Google Shape;260;p29"/>
              <p:cNvSpPr txBox="1"/>
              <p:nvPr/>
            </p:nvSpPr>
            <p:spPr>
              <a:xfrm>
                <a:off x="4246246" y="2918059"/>
                <a:ext cx="1236000" cy="1386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900">
                    <a:latin typeface="Helvetica Neue Light"/>
                    <a:ea typeface="Helvetica Neue Light"/>
                    <a:cs typeface="Helvetica Neue Light"/>
                    <a:sym typeface="Helvetica Neue Light"/>
                  </a:rPr>
                  <a:t>3-4</a:t>
                </a:r>
                <a:endParaRPr sz="900">
                  <a:latin typeface="Helvetica Neue Light"/>
                  <a:ea typeface="Helvetica Neue Light"/>
                  <a:cs typeface="Helvetica Neue Light"/>
                  <a:sym typeface="Helvetica Neue Light"/>
                </a:endParaRPr>
              </a:p>
            </p:txBody>
          </p:sp>
          <p:sp>
            <p:nvSpPr>
              <p:cNvPr id="261" name="Google Shape;261;p29"/>
              <p:cNvSpPr txBox="1"/>
              <p:nvPr/>
            </p:nvSpPr>
            <p:spPr>
              <a:xfrm>
                <a:off x="4246246" y="3046913"/>
                <a:ext cx="1236000" cy="1386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900">
                    <a:latin typeface="Helvetica Neue Light"/>
                    <a:ea typeface="Helvetica Neue Light"/>
                    <a:cs typeface="Helvetica Neue Light"/>
                    <a:sym typeface="Helvetica Neue Light"/>
                  </a:rPr>
                  <a:t>5 or more</a:t>
                </a:r>
                <a:endParaRPr sz="900">
                  <a:latin typeface="Helvetica Neue Light"/>
                  <a:ea typeface="Helvetica Neue Light"/>
                  <a:cs typeface="Helvetica Neue Light"/>
                  <a:sym typeface="Helvetica Neue Light"/>
                </a:endParaRPr>
              </a:p>
            </p:txBody>
          </p:sp>
        </p:grpSp>
      </p:grpSp>
      <p:grpSp>
        <p:nvGrpSpPr>
          <p:cNvPr id="262" name="Google Shape;262;p29"/>
          <p:cNvGrpSpPr/>
          <p:nvPr/>
        </p:nvGrpSpPr>
        <p:grpSpPr>
          <a:xfrm>
            <a:off x="6455802" y="2353976"/>
            <a:ext cx="1593900" cy="826213"/>
            <a:chOff x="250450" y="2287125"/>
            <a:chExt cx="1593900" cy="826213"/>
          </a:xfrm>
        </p:grpSpPr>
        <p:sp>
          <p:nvSpPr>
            <p:cNvPr id="263" name="Google Shape;263;p29"/>
            <p:cNvSpPr txBox="1"/>
            <p:nvPr/>
          </p:nvSpPr>
          <p:spPr>
            <a:xfrm>
              <a:off x="250450" y="2287125"/>
              <a:ext cx="1593900" cy="1692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1100">
                  <a:latin typeface="Helvetica Neue Light"/>
                  <a:ea typeface="Helvetica Neue Light"/>
                  <a:cs typeface="Helvetica Neue Light"/>
                  <a:sym typeface="Helvetica Neue Light"/>
                </a:rPr>
                <a:t>I did high-quality work</a:t>
              </a:r>
              <a:endParaRPr sz="500">
                <a:latin typeface="Helvetica Neue Light"/>
                <a:ea typeface="Helvetica Neue Light"/>
                <a:cs typeface="Helvetica Neue Light"/>
                <a:sym typeface="Helvetica Neue Light"/>
              </a:endParaRPr>
            </a:p>
          </p:txBody>
        </p:sp>
        <p:sp>
          <p:nvSpPr>
            <p:cNvPr id="264" name="Google Shape;264;p29"/>
            <p:cNvSpPr/>
            <p:nvPr/>
          </p:nvSpPr>
          <p:spPr>
            <a:xfrm rot="-5400000">
              <a:off x="5841" y="2742501"/>
              <a:ext cx="602400" cy="88800"/>
            </a:xfrm>
            <a:prstGeom prst="roundRect">
              <a:avLst>
                <a:gd fmla="val 50000" name="adj"/>
              </a:avLst>
            </a:prstGeom>
            <a:gradFill>
              <a:gsLst>
                <a:gs pos="0">
                  <a:srgbClr val="4B286D"/>
                </a:gs>
                <a:gs pos="100000">
                  <a:srgbClr val="E53293"/>
                </a:gs>
              </a:gsLst>
              <a:lin ang="0" scaled="0"/>
            </a:grad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grpSp>
          <p:nvGrpSpPr>
            <p:cNvPr id="265" name="Google Shape;265;p29"/>
            <p:cNvGrpSpPr/>
            <p:nvPr/>
          </p:nvGrpSpPr>
          <p:grpSpPr>
            <a:xfrm>
              <a:off x="390296" y="2459323"/>
              <a:ext cx="1236000" cy="654015"/>
              <a:chOff x="4246246" y="2531498"/>
              <a:chExt cx="1236000" cy="654015"/>
            </a:xfrm>
          </p:grpSpPr>
          <p:sp>
            <p:nvSpPr>
              <p:cNvPr id="266" name="Google Shape;266;p29"/>
              <p:cNvSpPr txBox="1"/>
              <p:nvPr/>
            </p:nvSpPr>
            <p:spPr>
              <a:xfrm>
                <a:off x="4246246" y="2789205"/>
                <a:ext cx="1236000" cy="1386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900">
                    <a:latin typeface="Helvetica Neue Light"/>
                    <a:ea typeface="Helvetica Neue Light"/>
                    <a:cs typeface="Helvetica Neue Light"/>
                    <a:sym typeface="Helvetica Neue Light"/>
                  </a:rPr>
                  <a:t>Some of the day</a:t>
                </a:r>
                <a:endParaRPr sz="900">
                  <a:latin typeface="Helvetica Neue Light"/>
                  <a:ea typeface="Helvetica Neue Light"/>
                  <a:cs typeface="Helvetica Neue Light"/>
                  <a:sym typeface="Helvetica Neue Light"/>
                </a:endParaRPr>
              </a:p>
            </p:txBody>
          </p:sp>
          <p:sp>
            <p:nvSpPr>
              <p:cNvPr id="267" name="Google Shape;267;p29"/>
              <p:cNvSpPr txBox="1"/>
              <p:nvPr/>
            </p:nvSpPr>
            <p:spPr>
              <a:xfrm>
                <a:off x="4246246" y="2660352"/>
                <a:ext cx="1236000" cy="1386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900">
                    <a:latin typeface="Helvetica Neue Light"/>
                    <a:ea typeface="Helvetica Neue Light"/>
                    <a:cs typeface="Helvetica Neue Light"/>
                    <a:sym typeface="Helvetica Neue Light"/>
                  </a:rPr>
                  <a:t>Much of the day</a:t>
                </a:r>
                <a:endParaRPr sz="900">
                  <a:latin typeface="Helvetica Neue Light"/>
                  <a:ea typeface="Helvetica Neue Light"/>
                  <a:cs typeface="Helvetica Neue Light"/>
                  <a:sym typeface="Helvetica Neue Light"/>
                </a:endParaRPr>
              </a:p>
            </p:txBody>
          </p:sp>
          <p:sp>
            <p:nvSpPr>
              <p:cNvPr id="268" name="Google Shape;268;p29"/>
              <p:cNvSpPr txBox="1"/>
              <p:nvPr/>
            </p:nvSpPr>
            <p:spPr>
              <a:xfrm>
                <a:off x="4246246" y="2531498"/>
                <a:ext cx="1236000" cy="1386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900">
                    <a:latin typeface="Helvetica Neue Light"/>
                    <a:ea typeface="Helvetica Neue Light"/>
                    <a:cs typeface="Helvetica Neue Light"/>
                    <a:sym typeface="Helvetica Neue Light"/>
                  </a:rPr>
                  <a:t>Most or all of the day</a:t>
                </a:r>
                <a:endParaRPr sz="900">
                  <a:latin typeface="Helvetica Neue Light"/>
                  <a:ea typeface="Helvetica Neue Light"/>
                  <a:cs typeface="Helvetica Neue Light"/>
                  <a:sym typeface="Helvetica Neue Light"/>
                </a:endParaRPr>
              </a:p>
            </p:txBody>
          </p:sp>
          <p:sp>
            <p:nvSpPr>
              <p:cNvPr id="269" name="Google Shape;269;p29"/>
              <p:cNvSpPr txBox="1"/>
              <p:nvPr/>
            </p:nvSpPr>
            <p:spPr>
              <a:xfrm>
                <a:off x="4246246" y="2918059"/>
                <a:ext cx="1236000" cy="1386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900">
                    <a:latin typeface="Helvetica Neue Light"/>
                    <a:ea typeface="Helvetica Neue Light"/>
                    <a:cs typeface="Helvetica Neue Light"/>
                    <a:sym typeface="Helvetica Neue Light"/>
                  </a:rPr>
                  <a:t>A little of the day</a:t>
                </a:r>
                <a:endParaRPr sz="900">
                  <a:latin typeface="Helvetica Neue Light"/>
                  <a:ea typeface="Helvetica Neue Light"/>
                  <a:cs typeface="Helvetica Neue Light"/>
                  <a:sym typeface="Helvetica Neue Light"/>
                </a:endParaRPr>
              </a:p>
            </p:txBody>
          </p:sp>
          <p:sp>
            <p:nvSpPr>
              <p:cNvPr id="270" name="Google Shape;270;p29"/>
              <p:cNvSpPr txBox="1"/>
              <p:nvPr/>
            </p:nvSpPr>
            <p:spPr>
              <a:xfrm>
                <a:off x="4246246" y="3046913"/>
                <a:ext cx="1236000" cy="1386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900">
                    <a:latin typeface="Helvetica Neue Light"/>
                    <a:ea typeface="Helvetica Neue Light"/>
                    <a:cs typeface="Helvetica Neue Light"/>
                    <a:sym typeface="Helvetica Neue Light"/>
                  </a:rPr>
                  <a:t>None of the day</a:t>
                </a:r>
                <a:endParaRPr sz="900">
                  <a:latin typeface="Helvetica Neue Light"/>
                  <a:ea typeface="Helvetica Neue Light"/>
                  <a:cs typeface="Helvetica Neue Light"/>
                  <a:sym typeface="Helvetica Neue Light"/>
                </a:endParaRPr>
              </a:p>
            </p:txBody>
          </p:sp>
        </p:grpSp>
      </p:grpSp>
      <p:pic>
        <p:nvPicPr>
          <p:cNvPr id="271" name="Google Shape;271;p29"/>
          <p:cNvPicPr preferRelativeResize="0"/>
          <p:nvPr/>
        </p:nvPicPr>
        <p:blipFill>
          <a:blip r:embed="rId2">
            <a:alphaModFix/>
          </a:blip>
          <a:stretch>
            <a:fillRect/>
          </a:stretch>
        </p:blipFill>
        <p:spPr>
          <a:xfrm>
            <a:off x="8366100" y="4399375"/>
            <a:ext cx="654874" cy="654874"/>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duct Joy">
  <p:cSld name="CUSTOM">
    <p:spTree>
      <p:nvGrpSpPr>
        <p:cNvPr id="272" name="Shape 272"/>
        <p:cNvGrpSpPr/>
        <p:nvPr/>
      </p:nvGrpSpPr>
      <p:grpSpPr>
        <a:xfrm>
          <a:off x="0" y="0"/>
          <a:ext cx="0" cy="0"/>
          <a:chOff x="0" y="0"/>
          <a:chExt cx="0" cy="0"/>
        </a:xfrm>
      </p:grpSpPr>
      <p:pic>
        <p:nvPicPr>
          <p:cNvPr id="273" name="Google Shape;273;p30"/>
          <p:cNvPicPr preferRelativeResize="0"/>
          <p:nvPr/>
        </p:nvPicPr>
        <p:blipFill>
          <a:blip r:embed="rId2">
            <a:alphaModFix/>
          </a:blip>
          <a:stretch>
            <a:fillRect/>
          </a:stretch>
        </p:blipFill>
        <p:spPr>
          <a:xfrm>
            <a:off x="7081899" y="1643350"/>
            <a:ext cx="1615000" cy="1617963"/>
          </a:xfrm>
          <a:prstGeom prst="rect">
            <a:avLst/>
          </a:prstGeom>
          <a:noFill/>
          <a:ln>
            <a:noFill/>
          </a:ln>
        </p:spPr>
      </p:pic>
      <p:sp>
        <p:nvSpPr>
          <p:cNvPr id="274" name="Google Shape;274;p30"/>
          <p:cNvSpPr txBox="1"/>
          <p:nvPr/>
        </p:nvSpPr>
        <p:spPr>
          <a:xfrm>
            <a:off x="6974999" y="3477601"/>
            <a:ext cx="1828800" cy="5541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 sz="1200">
                <a:solidFill>
                  <a:schemeClr val="lt2"/>
                </a:solidFill>
                <a:latin typeface="Helvetica Neue Light"/>
                <a:ea typeface="Helvetica Neue Light"/>
                <a:cs typeface="Helvetica Neue Light"/>
                <a:sym typeface="Helvetica Neue Light"/>
              </a:rPr>
              <a:t>How long it takes to remediate a fault in production</a:t>
            </a:r>
            <a:endParaRPr sz="1200">
              <a:solidFill>
                <a:schemeClr val="lt2"/>
              </a:solidFill>
              <a:latin typeface="Helvetica Neue Light"/>
              <a:ea typeface="Helvetica Neue Light"/>
              <a:cs typeface="Helvetica Neue Light"/>
              <a:sym typeface="Helvetica Neue Light"/>
            </a:endParaRPr>
          </a:p>
        </p:txBody>
      </p:sp>
      <p:grpSp>
        <p:nvGrpSpPr>
          <p:cNvPr id="275" name="Google Shape;275;p30"/>
          <p:cNvGrpSpPr/>
          <p:nvPr/>
        </p:nvGrpSpPr>
        <p:grpSpPr>
          <a:xfrm rot="8616065">
            <a:off x="6944301" y="1516508"/>
            <a:ext cx="895494" cy="339414"/>
            <a:chOff x="4124250" y="1455747"/>
            <a:chExt cx="895500" cy="339416"/>
          </a:xfrm>
        </p:grpSpPr>
        <p:sp>
          <p:nvSpPr>
            <p:cNvPr id="276" name="Google Shape;276;p30"/>
            <p:cNvSpPr txBox="1"/>
            <p:nvPr/>
          </p:nvSpPr>
          <p:spPr>
            <a:xfrm rot="10800000">
              <a:off x="4124250" y="1487363"/>
              <a:ext cx="895500" cy="3078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 sz="1000">
                  <a:solidFill>
                    <a:srgbClr val="E53293"/>
                  </a:solidFill>
                  <a:latin typeface="Pacifico"/>
                  <a:ea typeface="Pacifico"/>
                  <a:cs typeface="Pacifico"/>
                  <a:sym typeface="Pacifico"/>
                </a:rPr>
                <a:t>aspiration</a:t>
              </a:r>
              <a:endParaRPr sz="1000">
                <a:solidFill>
                  <a:srgbClr val="E53293"/>
                </a:solidFill>
                <a:latin typeface="Pacifico"/>
                <a:ea typeface="Pacifico"/>
                <a:cs typeface="Pacifico"/>
                <a:sym typeface="Pacifico"/>
              </a:endParaRPr>
            </a:p>
            <a:p>
              <a:pPr indent="0" lvl="0" marL="0" rtl="0" algn="ctr">
                <a:spcBef>
                  <a:spcPts val="0"/>
                </a:spcBef>
                <a:spcAft>
                  <a:spcPts val="0"/>
                </a:spcAft>
                <a:buNone/>
              </a:pPr>
              <a:r>
                <a:t/>
              </a:r>
              <a:endParaRPr sz="1000">
                <a:solidFill>
                  <a:srgbClr val="E53293"/>
                </a:solidFill>
                <a:latin typeface="Pacifico"/>
                <a:ea typeface="Pacifico"/>
                <a:cs typeface="Pacifico"/>
                <a:sym typeface="Pacifico"/>
              </a:endParaRPr>
            </a:p>
          </p:txBody>
        </p:sp>
        <p:sp>
          <p:nvSpPr>
            <p:cNvPr id="277" name="Google Shape;277;p30"/>
            <p:cNvSpPr/>
            <p:nvPr/>
          </p:nvSpPr>
          <p:spPr>
            <a:xfrm>
              <a:off x="4454725" y="1455747"/>
              <a:ext cx="234550" cy="188425"/>
            </a:xfrm>
            <a:prstGeom prst="flowChartExtract">
              <a:avLst/>
            </a:prstGeom>
            <a:solidFill>
              <a:srgbClr val="E53293"/>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E53293"/>
                </a:solidFill>
              </a:endParaRPr>
            </a:p>
          </p:txBody>
        </p:sp>
      </p:grpSp>
      <p:pic>
        <p:nvPicPr>
          <p:cNvPr id="278" name="Google Shape;278;p30"/>
          <p:cNvPicPr preferRelativeResize="0"/>
          <p:nvPr/>
        </p:nvPicPr>
        <p:blipFill>
          <a:blip r:embed="rId3">
            <a:alphaModFix/>
          </a:blip>
          <a:stretch>
            <a:fillRect/>
          </a:stretch>
        </p:blipFill>
        <p:spPr>
          <a:xfrm>
            <a:off x="4868849" y="1643350"/>
            <a:ext cx="1615000" cy="1615000"/>
          </a:xfrm>
          <a:prstGeom prst="rect">
            <a:avLst/>
          </a:prstGeom>
          <a:noFill/>
          <a:ln>
            <a:noFill/>
          </a:ln>
        </p:spPr>
      </p:pic>
      <p:sp>
        <p:nvSpPr>
          <p:cNvPr id="279" name="Google Shape;279;p30"/>
          <p:cNvSpPr txBox="1"/>
          <p:nvPr/>
        </p:nvSpPr>
        <p:spPr>
          <a:xfrm>
            <a:off x="4761949" y="3477601"/>
            <a:ext cx="1828800" cy="5541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 sz="1200">
                <a:solidFill>
                  <a:schemeClr val="lt2"/>
                </a:solidFill>
                <a:latin typeface="Helvetica Neue Light"/>
                <a:ea typeface="Helvetica Neue Light"/>
                <a:cs typeface="Helvetica Neue Light"/>
                <a:sym typeface="Helvetica Neue Light"/>
              </a:rPr>
              <a:t>How often changes to production result in a degraded service</a:t>
            </a:r>
            <a:endParaRPr sz="1200">
              <a:solidFill>
                <a:schemeClr val="lt2"/>
              </a:solidFill>
              <a:latin typeface="Helvetica Neue Light"/>
              <a:ea typeface="Helvetica Neue Light"/>
              <a:cs typeface="Helvetica Neue Light"/>
              <a:sym typeface="Helvetica Neue Light"/>
            </a:endParaRPr>
          </a:p>
        </p:txBody>
      </p:sp>
      <p:grpSp>
        <p:nvGrpSpPr>
          <p:cNvPr id="280" name="Google Shape;280;p30"/>
          <p:cNvGrpSpPr/>
          <p:nvPr/>
        </p:nvGrpSpPr>
        <p:grpSpPr>
          <a:xfrm rot="8616065">
            <a:off x="4731252" y="1516508"/>
            <a:ext cx="895494" cy="339414"/>
            <a:chOff x="4124250" y="1455747"/>
            <a:chExt cx="895500" cy="339416"/>
          </a:xfrm>
        </p:grpSpPr>
        <p:sp>
          <p:nvSpPr>
            <p:cNvPr id="281" name="Google Shape;281;p30"/>
            <p:cNvSpPr txBox="1"/>
            <p:nvPr/>
          </p:nvSpPr>
          <p:spPr>
            <a:xfrm rot="10800000">
              <a:off x="4124250" y="1487363"/>
              <a:ext cx="895500" cy="3078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 sz="1000">
                  <a:solidFill>
                    <a:srgbClr val="E53293"/>
                  </a:solidFill>
                  <a:latin typeface="Pacifico"/>
                  <a:ea typeface="Pacifico"/>
                  <a:cs typeface="Pacifico"/>
                  <a:sym typeface="Pacifico"/>
                </a:rPr>
                <a:t>aspiration</a:t>
              </a:r>
              <a:endParaRPr sz="1000">
                <a:solidFill>
                  <a:srgbClr val="E53293"/>
                </a:solidFill>
                <a:latin typeface="Pacifico"/>
                <a:ea typeface="Pacifico"/>
                <a:cs typeface="Pacifico"/>
                <a:sym typeface="Pacifico"/>
              </a:endParaRPr>
            </a:p>
            <a:p>
              <a:pPr indent="0" lvl="0" marL="0" rtl="0" algn="ctr">
                <a:spcBef>
                  <a:spcPts val="0"/>
                </a:spcBef>
                <a:spcAft>
                  <a:spcPts val="0"/>
                </a:spcAft>
                <a:buNone/>
              </a:pPr>
              <a:r>
                <a:t/>
              </a:r>
              <a:endParaRPr sz="1000">
                <a:solidFill>
                  <a:srgbClr val="E53293"/>
                </a:solidFill>
                <a:latin typeface="Pacifico"/>
                <a:ea typeface="Pacifico"/>
                <a:cs typeface="Pacifico"/>
                <a:sym typeface="Pacifico"/>
              </a:endParaRPr>
            </a:p>
          </p:txBody>
        </p:sp>
        <p:sp>
          <p:nvSpPr>
            <p:cNvPr id="282" name="Google Shape;282;p30"/>
            <p:cNvSpPr/>
            <p:nvPr/>
          </p:nvSpPr>
          <p:spPr>
            <a:xfrm>
              <a:off x="4454725" y="1455747"/>
              <a:ext cx="234550" cy="188425"/>
            </a:xfrm>
            <a:prstGeom prst="flowChartExtract">
              <a:avLst/>
            </a:prstGeom>
            <a:solidFill>
              <a:srgbClr val="E53293"/>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E53293"/>
                </a:solidFill>
              </a:endParaRPr>
            </a:p>
          </p:txBody>
        </p:sp>
      </p:grpSp>
      <p:sp>
        <p:nvSpPr>
          <p:cNvPr id="283" name="Google Shape;283;p30"/>
          <p:cNvSpPr txBox="1"/>
          <p:nvPr/>
        </p:nvSpPr>
        <p:spPr>
          <a:xfrm>
            <a:off x="2453400" y="484188"/>
            <a:ext cx="4237200" cy="1539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 sz="1000">
                <a:solidFill>
                  <a:schemeClr val="lt2"/>
                </a:solidFill>
                <a:latin typeface="Helvetica Neue Light"/>
                <a:ea typeface="Helvetica Neue Light"/>
                <a:cs typeface="Helvetica Neue Light"/>
                <a:sym typeface="Helvetica Neue Light"/>
              </a:rPr>
              <a:t>DORA Index</a:t>
            </a:r>
            <a:endParaRPr sz="1000">
              <a:solidFill>
                <a:schemeClr val="lt2"/>
              </a:solidFill>
              <a:latin typeface="Helvetica Neue Light"/>
              <a:ea typeface="Helvetica Neue Light"/>
              <a:cs typeface="Helvetica Neue Light"/>
              <a:sym typeface="Helvetica Neue Light"/>
            </a:endParaRPr>
          </a:p>
        </p:txBody>
      </p:sp>
      <p:sp>
        <p:nvSpPr>
          <p:cNvPr id="284" name="Google Shape;284;p30"/>
          <p:cNvSpPr/>
          <p:nvPr/>
        </p:nvSpPr>
        <p:spPr>
          <a:xfrm>
            <a:off x="2453400" y="347354"/>
            <a:ext cx="4237200" cy="18300"/>
          </a:xfrm>
          <a:prstGeom prst="rect">
            <a:avLst/>
          </a:prstGeom>
          <a:gradFill>
            <a:gsLst>
              <a:gs pos="0">
                <a:schemeClr val="dk1"/>
              </a:gs>
              <a:gs pos="100000">
                <a:srgbClr val="E5329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30"/>
          <p:cNvSpPr txBox="1"/>
          <p:nvPr/>
        </p:nvSpPr>
        <p:spPr>
          <a:xfrm>
            <a:off x="3874650" y="210900"/>
            <a:ext cx="1394700" cy="261600"/>
          </a:xfrm>
          <a:prstGeom prst="rect">
            <a:avLst/>
          </a:prstGeom>
          <a:solidFill>
            <a:schemeClr val="lt1"/>
          </a:solidFill>
          <a:ln>
            <a:noFill/>
          </a:ln>
        </p:spPr>
        <p:txBody>
          <a:bodyPr anchorCtr="0" anchor="t" bIns="0" lIns="0" spcFirstLastPara="1" rIns="0" wrap="square" tIns="0">
            <a:spAutoFit/>
          </a:bodyPr>
          <a:lstStyle/>
          <a:p>
            <a:pPr indent="0" lvl="0" marL="0" rtl="0" algn="ctr">
              <a:spcBef>
                <a:spcPts val="0"/>
              </a:spcBef>
              <a:spcAft>
                <a:spcPts val="0"/>
              </a:spcAft>
              <a:buNone/>
            </a:pPr>
            <a:r>
              <a:rPr lang="en" sz="1700">
                <a:solidFill>
                  <a:schemeClr val="lt2"/>
                </a:solidFill>
                <a:latin typeface="Helvetica Neue Light"/>
                <a:ea typeface="Helvetica Neue Light"/>
                <a:cs typeface="Helvetica Neue Light"/>
                <a:sym typeface="Helvetica Neue Light"/>
              </a:rPr>
              <a:t>product joy</a:t>
            </a:r>
            <a:endParaRPr sz="1700">
              <a:solidFill>
                <a:schemeClr val="lt2"/>
              </a:solidFill>
              <a:latin typeface="Helvetica Neue Light"/>
              <a:ea typeface="Helvetica Neue Light"/>
              <a:cs typeface="Helvetica Neue Light"/>
              <a:sym typeface="Helvetica Neue Light"/>
            </a:endParaRPr>
          </a:p>
        </p:txBody>
      </p:sp>
      <p:pic>
        <p:nvPicPr>
          <p:cNvPr id="286" name="Google Shape;286;p30"/>
          <p:cNvPicPr preferRelativeResize="0"/>
          <p:nvPr/>
        </p:nvPicPr>
        <p:blipFill>
          <a:blip r:embed="rId4">
            <a:alphaModFix/>
          </a:blip>
          <a:stretch>
            <a:fillRect/>
          </a:stretch>
        </p:blipFill>
        <p:spPr>
          <a:xfrm>
            <a:off x="476556" y="1643350"/>
            <a:ext cx="1615024" cy="1615024"/>
          </a:xfrm>
          <a:prstGeom prst="rect">
            <a:avLst/>
          </a:prstGeom>
          <a:noFill/>
          <a:ln>
            <a:noFill/>
          </a:ln>
        </p:spPr>
      </p:pic>
      <p:sp>
        <p:nvSpPr>
          <p:cNvPr id="287" name="Google Shape;287;p30"/>
          <p:cNvSpPr txBox="1"/>
          <p:nvPr/>
        </p:nvSpPr>
        <p:spPr>
          <a:xfrm>
            <a:off x="369668" y="3477601"/>
            <a:ext cx="1828800" cy="5541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 sz="1200">
                <a:solidFill>
                  <a:schemeClr val="lt2"/>
                </a:solidFill>
                <a:latin typeface="Helvetica Neue Light"/>
                <a:ea typeface="Helvetica Neue Light"/>
                <a:cs typeface="Helvetica Neue Light"/>
                <a:sym typeface="Helvetica Neue Light"/>
              </a:rPr>
              <a:t>How often there are deployments into production</a:t>
            </a:r>
            <a:endParaRPr sz="1200">
              <a:solidFill>
                <a:schemeClr val="lt2"/>
              </a:solidFill>
              <a:latin typeface="Helvetica Neue Light"/>
              <a:ea typeface="Helvetica Neue Light"/>
              <a:cs typeface="Helvetica Neue Light"/>
              <a:sym typeface="Helvetica Neue Light"/>
            </a:endParaRPr>
          </a:p>
        </p:txBody>
      </p:sp>
      <p:grpSp>
        <p:nvGrpSpPr>
          <p:cNvPr id="288" name="Google Shape;288;p30"/>
          <p:cNvGrpSpPr/>
          <p:nvPr/>
        </p:nvGrpSpPr>
        <p:grpSpPr>
          <a:xfrm rot="8616065">
            <a:off x="339818" y="1516508"/>
            <a:ext cx="895494" cy="339414"/>
            <a:chOff x="4124250" y="1455747"/>
            <a:chExt cx="895500" cy="339416"/>
          </a:xfrm>
        </p:grpSpPr>
        <p:sp>
          <p:nvSpPr>
            <p:cNvPr id="289" name="Google Shape;289;p30"/>
            <p:cNvSpPr txBox="1"/>
            <p:nvPr/>
          </p:nvSpPr>
          <p:spPr>
            <a:xfrm rot="10800000">
              <a:off x="4124250" y="1641263"/>
              <a:ext cx="895500" cy="153900"/>
            </a:xfrm>
            <a:prstGeom prst="rect">
              <a:avLst/>
            </a:prstGeom>
            <a:noFill/>
            <a:ln>
              <a:noFill/>
            </a:ln>
          </p:spPr>
          <p:txBody>
            <a:bodyPr anchorCtr="0" anchor="t" bIns="0" lIns="0" spcFirstLastPara="1" rIns="0" wrap="square" tIns="0">
              <a:spAutoFit/>
            </a:bodyPr>
            <a:lstStyle/>
            <a:p>
              <a:pPr indent="0" lvl="0" marL="0" rtl="0" algn="ctr">
                <a:lnSpc>
                  <a:spcPct val="115000"/>
                </a:lnSpc>
                <a:spcBef>
                  <a:spcPts val="0"/>
                </a:spcBef>
                <a:spcAft>
                  <a:spcPts val="0"/>
                </a:spcAft>
                <a:buNone/>
              </a:pPr>
              <a:r>
                <a:rPr lang="en" sz="1000">
                  <a:solidFill>
                    <a:srgbClr val="E53293"/>
                  </a:solidFill>
                  <a:latin typeface="Pacifico"/>
                  <a:ea typeface="Pacifico"/>
                  <a:cs typeface="Pacifico"/>
                  <a:sym typeface="Pacifico"/>
                </a:rPr>
                <a:t>aspiration</a:t>
              </a:r>
              <a:endParaRPr sz="1000">
                <a:solidFill>
                  <a:srgbClr val="E53293"/>
                </a:solidFill>
                <a:latin typeface="Pacifico"/>
                <a:ea typeface="Pacifico"/>
                <a:cs typeface="Pacifico"/>
                <a:sym typeface="Pacifico"/>
              </a:endParaRPr>
            </a:p>
          </p:txBody>
        </p:sp>
        <p:sp>
          <p:nvSpPr>
            <p:cNvPr id="290" name="Google Shape;290;p30"/>
            <p:cNvSpPr/>
            <p:nvPr/>
          </p:nvSpPr>
          <p:spPr>
            <a:xfrm>
              <a:off x="4454725" y="1455747"/>
              <a:ext cx="234550" cy="188425"/>
            </a:xfrm>
            <a:prstGeom prst="flowChartExtract">
              <a:avLst/>
            </a:prstGeom>
            <a:solidFill>
              <a:srgbClr val="E53293"/>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E53293"/>
                </a:solidFill>
              </a:endParaRPr>
            </a:p>
          </p:txBody>
        </p:sp>
      </p:grpSp>
      <p:pic>
        <p:nvPicPr>
          <p:cNvPr id="291" name="Google Shape;291;p30"/>
          <p:cNvPicPr preferRelativeResize="0"/>
          <p:nvPr/>
        </p:nvPicPr>
        <p:blipFill>
          <a:blip r:embed="rId5">
            <a:alphaModFix/>
          </a:blip>
          <a:stretch>
            <a:fillRect/>
          </a:stretch>
        </p:blipFill>
        <p:spPr>
          <a:xfrm>
            <a:off x="2655799" y="1643350"/>
            <a:ext cx="1615000" cy="1617948"/>
          </a:xfrm>
          <a:prstGeom prst="rect">
            <a:avLst/>
          </a:prstGeom>
          <a:noFill/>
          <a:ln>
            <a:noFill/>
          </a:ln>
        </p:spPr>
      </p:pic>
      <p:sp>
        <p:nvSpPr>
          <p:cNvPr id="292" name="Google Shape;292;p30"/>
          <p:cNvSpPr txBox="1"/>
          <p:nvPr/>
        </p:nvSpPr>
        <p:spPr>
          <a:xfrm>
            <a:off x="2548899" y="3477601"/>
            <a:ext cx="1828800" cy="5541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 sz="1200">
                <a:solidFill>
                  <a:schemeClr val="lt2"/>
                </a:solidFill>
                <a:latin typeface="Helvetica Neue Light"/>
                <a:ea typeface="Helvetica Neue Light"/>
                <a:cs typeface="Helvetica Neue Light"/>
                <a:sym typeface="Helvetica Neue Light"/>
              </a:rPr>
              <a:t>How long it takes to go from first commit to production release</a:t>
            </a:r>
            <a:endParaRPr sz="1200">
              <a:solidFill>
                <a:schemeClr val="lt2"/>
              </a:solidFill>
              <a:latin typeface="Helvetica Neue Light"/>
              <a:ea typeface="Helvetica Neue Light"/>
              <a:cs typeface="Helvetica Neue Light"/>
              <a:sym typeface="Helvetica Neue Light"/>
            </a:endParaRPr>
          </a:p>
        </p:txBody>
      </p:sp>
      <p:grpSp>
        <p:nvGrpSpPr>
          <p:cNvPr id="293" name="Google Shape;293;p30"/>
          <p:cNvGrpSpPr/>
          <p:nvPr/>
        </p:nvGrpSpPr>
        <p:grpSpPr>
          <a:xfrm rot="8616065">
            <a:off x="2514920" y="1516508"/>
            <a:ext cx="895494" cy="339414"/>
            <a:chOff x="4182364" y="1468528"/>
            <a:chExt cx="895500" cy="339416"/>
          </a:xfrm>
        </p:grpSpPr>
        <p:sp>
          <p:nvSpPr>
            <p:cNvPr id="294" name="Google Shape;294;p30"/>
            <p:cNvSpPr txBox="1"/>
            <p:nvPr/>
          </p:nvSpPr>
          <p:spPr>
            <a:xfrm rot="10800000">
              <a:off x="4182364" y="1500144"/>
              <a:ext cx="895500" cy="3078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 sz="1000">
                  <a:solidFill>
                    <a:srgbClr val="E53293"/>
                  </a:solidFill>
                  <a:latin typeface="Pacifico"/>
                  <a:ea typeface="Pacifico"/>
                  <a:cs typeface="Pacifico"/>
                  <a:sym typeface="Pacifico"/>
                </a:rPr>
                <a:t>aspiration</a:t>
              </a:r>
              <a:endParaRPr sz="1000">
                <a:solidFill>
                  <a:srgbClr val="E53293"/>
                </a:solidFill>
                <a:latin typeface="Pacifico"/>
                <a:ea typeface="Pacifico"/>
                <a:cs typeface="Pacifico"/>
                <a:sym typeface="Pacifico"/>
              </a:endParaRPr>
            </a:p>
            <a:p>
              <a:pPr indent="0" lvl="0" marL="0" rtl="0" algn="ctr">
                <a:spcBef>
                  <a:spcPts val="0"/>
                </a:spcBef>
                <a:spcAft>
                  <a:spcPts val="0"/>
                </a:spcAft>
                <a:buNone/>
              </a:pPr>
              <a:r>
                <a:t/>
              </a:r>
              <a:endParaRPr sz="1000">
                <a:solidFill>
                  <a:srgbClr val="E53293"/>
                </a:solidFill>
                <a:latin typeface="Pacifico"/>
                <a:ea typeface="Pacifico"/>
                <a:cs typeface="Pacifico"/>
                <a:sym typeface="Pacifico"/>
              </a:endParaRPr>
            </a:p>
          </p:txBody>
        </p:sp>
        <p:sp>
          <p:nvSpPr>
            <p:cNvPr id="295" name="Google Shape;295;p30"/>
            <p:cNvSpPr/>
            <p:nvPr/>
          </p:nvSpPr>
          <p:spPr>
            <a:xfrm>
              <a:off x="4512839" y="1468528"/>
              <a:ext cx="234550" cy="188425"/>
            </a:xfrm>
            <a:prstGeom prst="flowChartExtract">
              <a:avLst/>
            </a:prstGeom>
            <a:solidFill>
              <a:srgbClr val="E53293"/>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E53293"/>
                </a:solidFill>
              </a:endParaRPr>
            </a:p>
          </p:txBody>
        </p:sp>
      </p:grpSp>
      <p:grpSp>
        <p:nvGrpSpPr>
          <p:cNvPr id="296" name="Google Shape;296;p30"/>
          <p:cNvGrpSpPr/>
          <p:nvPr/>
        </p:nvGrpSpPr>
        <p:grpSpPr>
          <a:xfrm>
            <a:off x="502475" y="830603"/>
            <a:ext cx="3768900" cy="426897"/>
            <a:chOff x="502475" y="830603"/>
            <a:chExt cx="3768900" cy="426897"/>
          </a:xfrm>
        </p:grpSpPr>
        <p:sp>
          <p:nvSpPr>
            <p:cNvPr id="297" name="Google Shape;297;p30"/>
            <p:cNvSpPr/>
            <p:nvPr/>
          </p:nvSpPr>
          <p:spPr>
            <a:xfrm rot="5400000">
              <a:off x="2307125" y="-706750"/>
              <a:ext cx="159600" cy="3768900"/>
            </a:xfrm>
            <a:prstGeom prst="leftBrace">
              <a:avLst>
                <a:gd fmla="val 50000" name="adj1"/>
                <a:gd fmla="val 50000" name="adj2"/>
              </a:avLst>
            </a:prstGeom>
            <a:noFill/>
            <a:ln cap="flat" cmpd="sng" w="9525">
              <a:solidFill>
                <a:srgbClr val="B2B9B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B2B9BF"/>
                </a:solidFill>
              </a:endParaRPr>
            </a:p>
          </p:txBody>
        </p:sp>
        <p:sp>
          <p:nvSpPr>
            <p:cNvPr id="298" name="Google Shape;298;p30"/>
            <p:cNvSpPr txBox="1"/>
            <p:nvPr/>
          </p:nvSpPr>
          <p:spPr>
            <a:xfrm>
              <a:off x="2016725" y="830603"/>
              <a:ext cx="7404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solidFill>
                    <a:srgbClr val="B2B9BF"/>
                  </a:solidFill>
                  <a:latin typeface="Pacifico"/>
                  <a:ea typeface="Pacifico"/>
                  <a:cs typeface="Pacifico"/>
                  <a:sym typeface="Pacifico"/>
                </a:rPr>
                <a:t>velocity</a:t>
              </a:r>
              <a:endParaRPr sz="1100">
                <a:solidFill>
                  <a:srgbClr val="B2B9BF"/>
                </a:solidFill>
                <a:latin typeface="Pacifico"/>
                <a:ea typeface="Pacifico"/>
                <a:cs typeface="Pacifico"/>
                <a:sym typeface="Pacifico"/>
              </a:endParaRPr>
            </a:p>
          </p:txBody>
        </p:sp>
      </p:grpSp>
      <p:grpSp>
        <p:nvGrpSpPr>
          <p:cNvPr id="299" name="Google Shape;299;p30"/>
          <p:cNvGrpSpPr/>
          <p:nvPr/>
        </p:nvGrpSpPr>
        <p:grpSpPr>
          <a:xfrm>
            <a:off x="4851825" y="830603"/>
            <a:ext cx="3768900" cy="426897"/>
            <a:chOff x="4851825" y="964253"/>
            <a:chExt cx="3768900" cy="426897"/>
          </a:xfrm>
        </p:grpSpPr>
        <p:sp>
          <p:nvSpPr>
            <p:cNvPr id="300" name="Google Shape;300;p30"/>
            <p:cNvSpPr/>
            <p:nvPr/>
          </p:nvSpPr>
          <p:spPr>
            <a:xfrm rot="5400000">
              <a:off x="6656475" y="-573100"/>
              <a:ext cx="159600" cy="3768900"/>
            </a:xfrm>
            <a:prstGeom prst="leftBrace">
              <a:avLst>
                <a:gd fmla="val 50000" name="adj1"/>
                <a:gd fmla="val 50000" name="adj2"/>
              </a:avLst>
            </a:prstGeom>
            <a:noFill/>
            <a:ln cap="flat" cmpd="sng" w="9525">
              <a:solidFill>
                <a:srgbClr val="B2B9B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B2B9BF"/>
                </a:solidFill>
              </a:endParaRPr>
            </a:p>
          </p:txBody>
        </p:sp>
        <p:sp>
          <p:nvSpPr>
            <p:cNvPr id="301" name="Google Shape;301;p30"/>
            <p:cNvSpPr txBox="1"/>
            <p:nvPr/>
          </p:nvSpPr>
          <p:spPr>
            <a:xfrm>
              <a:off x="6366075" y="964253"/>
              <a:ext cx="7404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solidFill>
                    <a:srgbClr val="B2B9BF"/>
                  </a:solidFill>
                  <a:latin typeface="Pacifico"/>
                  <a:ea typeface="Pacifico"/>
                  <a:cs typeface="Pacifico"/>
                  <a:sym typeface="Pacifico"/>
                </a:rPr>
                <a:t>stability</a:t>
              </a:r>
              <a:endParaRPr sz="1100">
                <a:solidFill>
                  <a:srgbClr val="B2B9BF"/>
                </a:solidFill>
                <a:latin typeface="Pacifico"/>
                <a:ea typeface="Pacifico"/>
                <a:cs typeface="Pacifico"/>
                <a:sym typeface="Pacifico"/>
              </a:endParaRPr>
            </a:p>
          </p:txBody>
        </p:sp>
      </p:grpSp>
      <p:pic>
        <p:nvPicPr>
          <p:cNvPr id="302" name="Google Shape;302;p30"/>
          <p:cNvPicPr preferRelativeResize="0"/>
          <p:nvPr/>
        </p:nvPicPr>
        <p:blipFill>
          <a:blip r:embed="rId6">
            <a:alphaModFix/>
          </a:blip>
          <a:stretch>
            <a:fillRect/>
          </a:stretch>
        </p:blipFill>
        <p:spPr>
          <a:xfrm>
            <a:off x="8366100" y="4399375"/>
            <a:ext cx="654874" cy="654874"/>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nal">
  <p:cSld name="CUSTOM_5">
    <p:spTree>
      <p:nvGrpSpPr>
        <p:cNvPr id="303" name="Shape 303"/>
        <p:cNvGrpSpPr/>
        <p:nvPr/>
      </p:nvGrpSpPr>
      <p:grpSpPr>
        <a:xfrm>
          <a:off x="0" y="0"/>
          <a:ext cx="0" cy="0"/>
          <a:chOff x="0" y="0"/>
          <a:chExt cx="0" cy="0"/>
        </a:xfrm>
      </p:grpSpPr>
      <p:pic>
        <p:nvPicPr>
          <p:cNvPr id="304" name="Google Shape;304;p31"/>
          <p:cNvPicPr preferRelativeResize="0"/>
          <p:nvPr/>
        </p:nvPicPr>
        <p:blipFill>
          <a:blip r:embed="rId2">
            <a:alphaModFix/>
          </a:blip>
          <a:stretch>
            <a:fillRect/>
          </a:stretch>
        </p:blipFill>
        <p:spPr>
          <a:xfrm>
            <a:off x="6454250" y="1643350"/>
            <a:ext cx="1615001" cy="1615001"/>
          </a:xfrm>
          <a:prstGeom prst="rect">
            <a:avLst/>
          </a:prstGeom>
          <a:noFill/>
          <a:ln>
            <a:noFill/>
          </a:ln>
        </p:spPr>
      </p:pic>
      <p:pic>
        <p:nvPicPr>
          <p:cNvPr id="305" name="Google Shape;305;p31"/>
          <p:cNvPicPr preferRelativeResize="0"/>
          <p:nvPr/>
        </p:nvPicPr>
        <p:blipFill>
          <a:blip r:embed="rId3">
            <a:alphaModFix/>
          </a:blip>
          <a:stretch>
            <a:fillRect/>
          </a:stretch>
        </p:blipFill>
        <p:spPr>
          <a:xfrm>
            <a:off x="3764500" y="1643350"/>
            <a:ext cx="1615000" cy="1615000"/>
          </a:xfrm>
          <a:prstGeom prst="rect">
            <a:avLst/>
          </a:prstGeom>
          <a:noFill/>
          <a:ln>
            <a:noFill/>
          </a:ln>
        </p:spPr>
      </p:pic>
      <p:pic>
        <p:nvPicPr>
          <p:cNvPr id="306" name="Google Shape;306;p31"/>
          <p:cNvPicPr preferRelativeResize="0"/>
          <p:nvPr/>
        </p:nvPicPr>
        <p:blipFill>
          <a:blip r:embed="rId4">
            <a:alphaModFix/>
          </a:blip>
          <a:stretch>
            <a:fillRect/>
          </a:stretch>
        </p:blipFill>
        <p:spPr>
          <a:xfrm>
            <a:off x="1074751" y="1643347"/>
            <a:ext cx="1615001" cy="1618954"/>
          </a:xfrm>
          <a:prstGeom prst="rect">
            <a:avLst/>
          </a:prstGeom>
          <a:noFill/>
          <a:ln>
            <a:noFill/>
          </a:ln>
        </p:spPr>
      </p:pic>
      <p:sp>
        <p:nvSpPr>
          <p:cNvPr id="307" name="Google Shape;307;p31"/>
          <p:cNvSpPr txBox="1"/>
          <p:nvPr/>
        </p:nvSpPr>
        <p:spPr>
          <a:xfrm>
            <a:off x="3657599" y="3477601"/>
            <a:ext cx="1828800" cy="3693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 sz="1200">
                <a:solidFill>
                  <a:schemeClr val="lt2"/>
                </a:solidFill>
                <a:latin typeface="Helvetica Neue Light"/>
                <a:ea typeface="Helvetica Neue Light"/>
                <a:cs typeface="Helvetica Neue Light"/>
                <a:sym typeface="Helvetica Neue Light"/>
              </a:rPr>
              <a:t>How many GitHub repos use our products monthly</a:t>
            </a:r>
            <a:endParaRPr sz="1200">
              <a:solidFill>
                <a:schemeClr val="lt2"/>
              </a:solidFill>
              <a:latin typeface="Helvetica Neue Light"/>
              <a:ea typeface="Helvetica Neue Light"/>
              <a:cs typeface="Helvetica Neue Light"/>
              <a:sym typeface="Helvetica Neue Light"/>
            </a:endParaRPr>
          </a:p>
        </p:txBody>
      </p:sp>
      <p:grpSp>
        <p:nvGrpSpPr>
          <p:cNvPr id="308" name="Google Shape;308;p31"/>
          <p:cNvGrpSpPr/>
          <p:nvPr/>
        </p:nvGrpSpPr>
        <p:grpSpPr>
          <a:xfrm rot="8616065">
            <a:off x="3622587" y="1516508"/>
            <a:ext cx="895494" cy="339414"/>
            <a:chOff x="4124250" y="1455747"/>
            <a:chExt cx="895500" cy="339416"/>
          </a:xfrm>
        </p:grpSpPr>
        <p:sp>
          <p:nvSpPr>
            <p:cNvPr id="309" name="Google Shape;309;p31"/>
            <p:cNvSpPr txBox="1"/>
            <p:nvPr/>
          </p:nvSpPr>
          <p:spPr>
            <a:xfrm rot="10800000">
              <a:off x="4124250" y="1487363"/>
              <a:ext cx="895500" cy="3078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 sz="1000">
                  <a:solidFill>
                    <a:srgbClr val="E53293"/>
                  </a:solidFill>
                  <a:latin typeface="Pacifico"/>
                  <a:ea typeface="Pacifico"/>
                  <a:cs typeface="Pacifico"/>
                  <a:sym typeface="Pacifico"/>
                </a:rPr>
                <a:t>aspiration</a:t>
              </a:r>
              <a:endParaRPr sz="1000">
                <a:solidFill>
                  <a:srgbClr val="E53293"/>
                </a:solidFill>
                <a:latin typeface="Pacifico"/>
                <a:ea typeface="Pacifico"/>
                <a:cs typeface="Pacifico"/>
                <a:sym typeface="Pacifico"/>
              </a:endParaRPr>
            </a:p>
            <a:p>
              <a:pPr indent="0" lvl="0" marL="0" rtl="0" algn="ctr">
                <a:spcBef>
                  <a:spcPts val="0"/>
                </a:spcBef>
                <a:spcAft>
                  <a:spcPts val="0"/>
                </a:spcAft>
                <a:buNone/>
              </a:pPr>
              <a:r>
                <a:t/>
              </a:r>
              <a:endParaRPr sz="1000">
                <a:solidFill>
                  <a:srgbClr val="E53293"/>
                </a:solidFill>
                <a:latin typeface="Pacifico"/>
                <a:ea typeface="Pacifico"/>
                <a:cs typeface="Pacifico"/>
                <a:sym typeface="Pacifico"/>
              </a:endParaRPr>
            </a:p>
          </p:txBody>
        </p:sp>
        <p:sp>
          <p:nvSpPr>
            <p:cNvPr id="310" name="Google Shape;310;p31"/>
            <p:cNvSpPr/>
            <p:nvPr/>
          </p:nvSpPr>
          <p:spPr>
            <a:xfrm>
              <a:off x="4454725" y="1455747"/>
              <a:ext cx="234550" cy="188425"/>
            </a:xfrm>
            <a:prstGeom prst="flowChartExtract">
              <a:avLst/>
            </a:prstGeom>
            <a:solidFill>
              <a:srgbClr val="E53293"/>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E53293"/>
                </a:solidFill>
              </a:endParaRPr>
            </a:p>
          </p:txBody>
        </p:sp>
      </p:grpSp>
      <p:sp>
        <p:nvSpPr>
          <p:cNvPr id="311" name="Google Shape;311;p31"/>
          <p:cNvSpPr txBox="1"/>
          <p:nvPr/>
        </p:nvSpPr>
        <p:spPr>
          <a:xfrm>
            <a:off x="2453400" y="484188"/>
            <a:ext cx="4237200" cy="1539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 sz="1000">
                <a:solidFill>
                  <a:schemeClr val="lt2"/>
                </a:solidFill>
                <a:latin typeface="Helvetica Neue Light"/>
                <a:ea typeface="Helvetica Neue Light"/>
                <a:cs typeface="Helvetica Neue Light"/>
                <a:sym typeface="Helvetica Neue Light"/>
              </a:rPr>
              <a:t>measuring our own impact on TELUS</a:t>
            </a:r>
            <a:endParaRPr sz="1000">
              <a:solidFill>
                <a:schemeClr val="lt2"/>
              </a:solidFill>
              <a:latin typeface="Helvetica Neue Light"/>
              <a:ea typeface="Helvetica Neue Light"/>
              <a:cs typeface="Helvetica Neue Light"/>
              <a:sym typeface="Helvetica Neue Light"/>
            </a:endParaRPr>
          </a:p>
        </p:txBody>
      </p:sp>
      <p:sp>
        <p:nvSpPr>
          <p:cNvPr id="312" name="Google Shape;312;p31"/>
          <p:cNvSpPr/>
          <p:nvPr/>
        </p:nvSpPr>
        <p:spPr>
          <a:xfrm>
            <a:off x="2453400" y="347354"/>
            <a:ext cx="4237200" cy="18300"/>
          </a:xfrm>
          <a:prstGeom prst="rect">
            <a:avLst/>
          </a:prstGeom>
          <a:gradFill>
            <a:gsLst>
              <a:gs pos="0">
                <a:schemeClr val="dk1"/>
              </a:gs>
              <a:gs pos="100000">
                <a:srgbClr val="E5329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31"/>
          <p:cNvSpPr txBox="1"/>
          <p:nvPr/>
        </p:nvSpPr>
        <p:spPr>
          <a:xfrm>
            <a:off x="3860700" y="210900"/>
            <a:ext cx="1422600" cy="261600"/>
          </a:xfrm>
          <a:prstGeom prst="rect">
            <a:avLst/>
          </a:prstGeom>
          <a:solidFill>
            <a:schemeClr val="lt1"/>
          </a:solidFill>
          <a:ln>
            <a:noFill/>
          </a:ln>
        </p:spPr>
        <p:txBody>
          <a:bodyPr anchorCtr="0" anchor="t" bIns="0" lIns="0" spcFirstLastPara="1" rIns="0" wrap="square" tIns="0">
            <a:spAutoFit/>
          </a:bodyPr>
          <a:lstStyle/>
          <a:p>
            <a:pPr indent="0" lvl="0" marL="0" rtl="0" algn="ctr">
              <a:spcBef>
                <a:spcPts val="0"/>
              </a:spcBef>
              <a:spcAft>
                <a:spcPts val="0"/>
              </a:spcAft>
              <a:buNone/>
            </a:pPr>
            <a:r>
              <a:rPr lang="en" sz="1700">
                <a:solidFill>
                  <a:schemeClr val="lt2"/>
                </a:solidFill>
                <a:latin typeface="Helvetica Neue Light"/>
                <a:ea typeface="Helvetica Neue Light"/>
                <a:cs typeface="Helvetica Neue Light"/>
                <a:sym typeface="Helvetica Neue Light"/>
              </a:rPr>
              <a:t>our internal joy</a:t>
            </a:r>
            <a:endParaRPr sz="1700">
              <a:solidFill>
                <a:schemeClr val="lt2"/>
              </a:solidFill>
              <a:latin typeface="Helvetica Neue Light"/>
              <a:ea typeface="Helvetica Neue Light"/>
              <a:cs typeface="Helvetica Neue Light"/>
              <a:sym typeface="Helvetica Neue Light"/>
            </a:endParaRPr>
          </a:p>
        </p:txBody>
      </p:sp>
      <p:sp>
        <p:nvSpPr>
          <p:cNvPr id="314" name="Google Shape;314;p31"/>
          <p:cNvSpPr txBox="1"/>
          <p:nvPr/>
        </p:nvSpPr>
        <p:spPr>
          <a:xfrm>
            <a:off x="967849" y="3477601"/>
            <a:ext cx="1828800" cy="3693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 sz="1200">
                <a:solidFill>
                  <a:schemeClr val="lt2"/>
                </a:solidFill>
                <a:latin typeface="Helvetica Neue Light"/>
                <a:ea typeface="Helvetica Neue Light"/>
                <a:cs typeface="Helvetica Neue Light"/>
                <a:sym typeface="Helvetica Neue Light"/>
              </a:rPr>
              <a:t>How many GitHub repos are using our products</a:t>
            </a:r>
            <a:endParaRPr sz="1200">
              <a:solidFill>
                <a:schemeClr val="lt2"/>
              </a:solidFill>
              <a:latin typeface="Helvetica Neue Light"/>
              <a:ea typeface="Helvetica Neue Light"/>
              <a:cs typeface="Helvetica Neue Light"/>
              <a:sym typeface="Helvetica Neue Light"/>
            </a:endParaRPr>
          </a:p>
        </p:txBody>
      </p:sp>
      <p:grpSp>
        <p:nvGrpSpPr>
          <p:cNvPr id="315" name="Google Shape;315;p31"/>
          <p:cNvGrpSpPr/>
          <p:nvPr/>
        </p:nvGrpSpPr>
        <p:grpSpPr>
          <a:xfrm rot="8616065">
            <a:off x="932676" y="1516508"/>
            <a:ext cx="895494" cy="339414"/>
            <a:chOff x="4182364" y="1468528"/>
            <a:chExt cx="895500" cy="339416"/>
          </a:xfrm>
        </p:grpSpPr>
        <p:sp>
          <p:nvSpPr>
            <p:cNvPr id="316" name="Google Shape;316;p31"/>
            <p:cNvSpPr txBox="1"/>
            <p:nvPr/>
          </p:nvSpPr>
          <p:spPr>
            <a:xfrm rot="10800000">
              <a:off x="4182364" y="1500144"/>
              <a:ext cx="895500" cy="3078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 sz="1000">
                  <a:solidFill>
                    <a:srgbClr val="E53293"/>
                  </a:solidFill>
                  <a:latin typeface="Pacifico"/>
                  <a:ea typeface="Pacifico"/>
                  <a:cs typeface="Pacifico"/>
                  <a:sym typeface="Pacifico"/>
                </a:rPr>
                <a:t>aspiration</a:t>
              </a:r>
              <a:endParaRPr sz="1000">
                <a:solidFill>
                  <a:srgbClr val="E53293"/>
                </a:solidFill>
                <a:latin typeface="Pacifico"/>
                <a:ea typeface="Pacifico"/>
                <a:cs typeface="Pacifico"/>
                <a:sym typeface="Pacifico"/>
              </a:endParaRPr>
            </a:p>
            <a:p>
              <a:pPr indent="0" lvl="0" marL="0" rtl="0" algn="ctr">
                <a:spcBef>
                  <a:spcPts val="0"/>
                </a:spcBef>
                <a:spcAft>
                  <a:spcPts val="0"/>
                </a:spcAft>
                <a:buNone/>
              </a:pPr>
              <a:r>
                <a:t/>
              </a:r>
              <a:endParaRPr sz="1000">
                <a:solidFill>
                  <a:srgbClr val="E53293"/>
                </a:solidFill>
                <a:latin typeface="Pacifico"/>
                <a:ea typeface="Pacifico"/>
                <a:cs typeface="Pacifico"/>
                <a:sym typeface="Pacifico"/>
              </a:endParaRPr>
            </a:p>
          </p:txBody>
        </p:sp>
        <p:sp>
          <p:nvSpPr>
            <p:cNvPr id="317" name="Google Shape;317;p31"/>
            <p:cNvSpPr/>
            <p:nvPr/>
          </p:nvSpPr>
          <p:spPr>
            <a:xfrm>
              <a:off x="4512839" y="1468528"/>
              <a:ext cx="234550" cy="188425"/>
            </a:xfrm>
            <a:prstGeom prst="flowChartExtract">
              <a:avLst/>
            </a:prstGeom>
            <a:solidFill>
              <a:srgbClr val="E53293"/>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E53293"/>
                </a:solidFill>
              </a:endParaRPr>
            </a:p>
          </p:txBody>
        </p:sp>
      </p:grpSp>
      <p:sp>
        <p:nvSpPr>
          <p:cNvPr id="318" name="Google Shape;318;p31"/>
          <p:cNvSpPr txBox="1"/>
          <p:nvPr/>
        </p:nvSpPr>
        <p:spPr>
          <a:xfrm>
            <a:off x="6347349" y="3477601"/>
            <a:ext cx="1828800" cy="3693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 sz="1200">
                <a:solidFill>
                  <a:schemeClr val="lt2"/>
                </a:solidFill>
                <a:latin typeface="Helvetica Neue Light"/>
                <a:ea typeface="Helvetica Neue Light"/>
                <a:cs typeface="Helvetica Neue Light"/>
                <a:sym typeface="Helvetica Neue Light"/>
              </a:rPr>
              <a:t>How many hours of effort our products have saved</a:t>
            </a:r>
            <a:endParaRPr sz="1200">
              <a:solidFill>
                <a:schemeClr val="lt2"/>
              </a:solidFill>
              <a:latin typeface="Helvetica Neue Light"/>
              <a:ea typeface="Helvetica Neue Light"/>
              <a:cs typeface="Helvetica Neue Light"/>
              <a:sym typeface="Helvetica Neue Light"/>
            </a:endParaRPr>
          </a:p>
        </p:txBody>
      </p:sp>
      <p:grpSp>
        <p:nvGrpSpPr>
          <p:cNvPr id="319" name="Google Shape;319;p31"/>
          <p:cNvGrpSpPr/>
          <p:nvPr/>
        </p:nvGrpSpPr>
        <p:grpSpPr>
          <a:xfrm rot="8616065">
            <a:off x="6305609" y="1516508"/>
            <a:ext cx="895494" cy="339414"/>
            <a:chOff x="4182364" y="1468528"/>
            <a:chExt cx="895500" cy="339416"/>
          </a:xfrm>
        </p:grpSpPr>
        <p:sp>
          <p:nvSpPr>
            <p:cNvPr id="320" name="Google Shape;320;p31"/>
            <p:cNvSpPr txBox="1"/>
            <p:nvPr/>
          </p:nvSpPr>
          <p:spPr>
            <a:xfrm rot="10800000">
              <a:off x="4182364" y="1500144"/>
              <a:ext cx="895500" cy="3078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 sz="1000">
                  <a:solidFill>
                    <a:srgbClr val="E53293"/>
                  </a:solidFill>
                  <a:latin typeface="Pacifico"/>
                  <a:ea typeface="Pacifico"/>
                  <a:cs typeface="Pacifico"/>
                  <a:sym typeface="Pacifico"/>
                </a:rPr>
                <a:t>aspiration</a:t>
              </a:r>
              <a:endParaRPr sz="1000">
                <a:solidFill>
                  <a:srgbClr val="E53293"/>
                </a:solidFill>
                <a:latin typeface="Pacifico"/>
                <a:ea typeface="Pacifico"/>
                <a:cs typeface="Pacifico"/>
                <a:sym typeface="Pacifico"/>
              </a:endParaRPr>
            </a:p>
            <a:p>
              <a:pPr indent="0" lvl="0" marL="0" rtl="0" algn="ctr">
                <a:spcBef>
                  <a:spcPts val="0"/>
                </a:spcBef>
                <a:spcAft>
                  <a:spcPts val="0"/>
                </a:spcAft>
                <a:buNone/>
              </a:pPr>
              <a:r>
                <a:t/>
              </a:r>
              <a:endParaRPr sz="1000">
                <a:solidFill>
                  <a:srgbClr val="E53293"/>
                </a:solidFill>
                <a:latin typeface="Pacifico"/>
                <a:ea typeface="Pacifico"/>
                <a:cs typeface="Pacifico"/>
                <a:sym typeface="Pacifico"/>
              </a:endParaRPr>
            </a:p>
          </p:txBody>
        </p:sp>
        <p:sp>
          <p:nvSpPr>
            <p:cNvPr id="321" name="Google Shape;321;p31"/>
            <p:cNvSpPr/>
            <p:nvPr/>
          </p:nvSpPr>
          <p:spPr>
            <a:xfrm>
              <a:off x="4512839" y="1468528"/>
              <a:ext cx="234550" cy="188425"/>
            </a:xfrm>
            <a:prstGeom prst="flowChartExtract">
              <a:avLst/>
            </a:prstGeom>
            <a:solidFill>
              <a:srgbClr val="E53293"/>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E53293"/>
                </a:solidFill>
              </a:endParaRPr>
            </a:p>
          </p:txBody>
        </p:sp>
      </p:grpSp>
      <p:pic>
        <p:nvPicPr>
          <p:cNvPr id="322" name="Google Shape;322;p31"/>
          <p:cNvPicPr preferRelativeResize="0"/>
          <p:nvPr/>
        </p:nvPicPr>
        <p:blipFill>
          <a:blip r:embed="rId5">
            <a:alphaModFix/>
          </a:blip>
          <a:stretch>
            <a:fillRect/>
          </a:stretch>
        </p:blipFill>
        <p:spPr>
          <a:xfrm>
            <a:off x="8366100" y="4399375"/>
            <a:ext cx="654874" cy="654874"/>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Layout">
  <p:cSld name="CUSTOM_6">
    <p:spTree>
      <p:nvGrpSpPr>
        <p:cNvPr id="323" name="Shape 323"/>
        <p:cNvGrpSpPr/>
        <p:nvPr/>
      </p:nvGrpSpPr>
      <p:grpSpPr>
        <a:xfrm>
          <a:off x="0" y="0"/>
          <a:ext cx="0" cy="0"/>
          <a:chOff x="0" y="0"/>
          <a:chExt cx="0" cy="0"/>
        </a:xfrm>
      </p:grpSpPr>
      <p:sp>
        <p:nvSpPr>
          <p:cNvPr id="324" name="Google Shape;324;p32"/>
          <p:cNvSpPr/>
          <p:nvPr/>
        </p:nvSpPr>
        <p:spPr>
          <a:xfrm>
            <a:off x="2453400" y="347354"/>
            <a:ext cx="4237200" cy="18300"/>
          </a:xfrm>
          <a:prstGeom prst="rect">
            <a:avLst/>
          </a:prstGeom>
          <a:gradFill>
            <a:gsLst>
              <a:gs pos="0">
                <a:srgbClr val="4B286D"/>
              </a:gs>
              <a:gs pos="100000">
                <a:srgbClr val="E5329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32"/>
          <p:cNvSpPr txBox="1"/>
          <p:nvPr>
            <p:ph type="title"/>
          </p:nvPr>
        </p:nvSpPr>
        <p:spPr>
          <a:xfrm>
            <a:off x="3961500" y="216068"/>
            <a:ext cx="1221000" cy="261600"/>
          </a:xfrm>
          <a:prstGeom prst="rect">
            <a:avLst/>
          </a:prstGeom>
          <a:solidFill>
            <a:schemeClr val="lt1"/>
          </a:solidFill>
        </p:spPr>
        <p:txBody>
          <a:bodyPr anchorCtr="0" anchor="ctr" bIns="0" lIns="0" spcFirstLastPara="1" rIns="0" wrap="square" tIns="0">
            <a:noAutofit/>
          </a:bodyPr>
          <a:lstStyle>
            <a:lvl1pPr lvl="0" algn="ctr">
              <a:spcBef>
                <a:spcPts val="0"/>
              </a:spcBef>
              <a:spcAft>
                <a:spcPts val="0"/>
              </a:spcAft>
              <a:buClr>
                <a:schemeClr val="lt2"/>
              </a:buClr>
              <a:buSzPts val="1700"/>
              <a:buNone/>
              <a:defRPr sz="1700">
                <a:solidFill>
                  <a:schemeClr val="lt2"/>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26" name="Google Shape;326;p32"/>
          <p:cNvSpPr txBox="1"/>
          <p:nvPr>
            <p:ph idx="1" type="subTitle"/>
          </p:nvPr>
        </p:nvSpPr>
        <p:spPr>
          <a:xfrm>
            <a:off x="2453400" y="454812"/>
            <a:ext cx="4237200" cy="167700"/>
          </a:xfrm>
          <a:prstGeom prst="rect">
            <a:avLst/>
          </a:prstGeom>
        </p:spPr>
        <p:txBody>
          <a:bodyPr anchorCtr="0" anchor="t" bIns="0" lIns="0" spcFirstLastPara="1" rIns="0" wrap="square" tIns="0">
            <a:noAutofit/>
          </a:bodyPr>
          <a:lstStyle>
            <a:lvl1pPr lvl="0" algn="ctr">
              <a:spcBef>
                <a:spcPts val="0"/>
              </a:spcBef>
              <a:spcAft>
                <a:spcPts val="0"/>
              </a:spcAft>
              <a:buClr>
                <a:schemeClr val="lt2"/>
              </a:buClr>
              <a:buSzPts val="1000"/>
              <a:buFont typeface="Helvetica Neue Light"/>
              <a:buNone/>
              <a:defRPr sz="1000">
                <a:solidFill>
                  <a:schemeClr val="lt2"/>
                </a:solidFill>
                <a:latin typeface="Helvetica Neue Light"/>
                <a:ea typeface="Helvetica Neue Light"/>
                <a:cs typeface="Helvetica Neue Light"/>
                <a:sym typeface="Helvetica Neue Ligh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grpSp>
        <p:nvGrpSpPr>
          <p:cNvPr id="327" name="Google Shape;327;p32"/>
          <p:cNvGrpSpPr/>
          <p:nvPr/>
        </p:nvGrpSpPr>
        <p:grpSpPr>
          <a:xfrm>
            <a:off x="656116" y="827275"/>
            <a:ext cx="7831777" cy="414300"/>
            <a:chOff x="1110900" y="998325"/>
            <a:chExt cx="6922200" cy="414300"/>
          </a:xfrm>
        </p:grpSpPr>
        <p:grpSp>
          <p:nvGrpSpPr>
            <p:cNvPr id="328" name="Google Shape;328;p32"/>
            <p:cNvGrpSpPr/>
            <p:nvPr/>
          </p:nvGrpSpPr>
          <p:grpSpPr>
            <a:xfrm>
              <a:off x="1110900" y="998325"/>
              <a:ext cx="6922200" cy="414300"/>
              <a:chOff x="1110900" y="998325"/>
              <a:chExt cx="6922200" cy="414300"/>
            </a:xfrm>
          </p:grpSpPr>
          <p:sp>
            <p:nvSpPr>
              <p:cNvPr id="329" name="Google Shape;329;p32"/>
              <p:cNvSpPr/>
              <p:nvPr/>
            </p:nvSpPr>
            <p:spPr>
              <a:xfrm>
                <a:off x="1110900" y="1017975"/>
                <a:ext cx="6922200" cy="375000"/>
              </a:xfrm>
              <a:prstGeom prst="parallelogram">
                <a:avLst>
                  <a:gd fmla="val 31433" name="adj"/>
                </a:avLst>
              </a:prstGeom>
              <a:gradFill>
                <a:gsLst>
                  <a:gs pos="0">
                    <a:srgbClr val="4B286D"/>
                  </a:gs>
                  <a:gs pos="100000">
                    <a:srgbClr val="E5329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Helvetica Neue Light"/>
                  <a:ea typeface="Helvetica Neue Light"/>
                  <a:cs typeface="Helvetica Neue Light"/>
                  <a:sym typeface="Helvetica Neue Light"/>
                </a:endParaRPr>
              </a:p>
            </p:txBody>
          </p:sp>
          <p:cxnSp>
            <p:nvCxnSpPr>
              <p:cNvPr id="330" name="Google Shape;330;p32"/>
              <p:cNvCxnSpPr/>
              <p:nvPr/>
            </p:nvCxnSpPr>
            <p:spPr>
              <a:xfrm flipH="1" rot="10800000">
                <a:off x="2641479" y="998325"/>
                <a:ext cx="132900" cy="414300"/>
              </a:xfrm>
              <a:prstGeom prst="straightConnector1">
                <a:avLst/>
              </a:prstGeom>
              <a:noFill/>
              <a:ln cap="flat" cmpd="sng" w="76200">
                <a:solidFill>
                  <a:srgbClr val="FFFFFF"/>
                </a:solidFill>
                <a:prstDash val="solid"/>
                <a:round/>
                <a:headEnd len="med" w="med" type="none"/>
                <a:tailEnd len="med" w="med" type="none"/>
              </a:ln>
            </p:spPr>
          </p:cxnSp>
        </p:grpSp>
        <p:sp>
          <p:nvSpPr>
            <p:cNvPr id="331" name="Google Shape;331;p32"/>
            <p:cNvSpPr txBox="1"/>
            <p:nvPr/>
          </p:nvSpPr>
          <p:spPr>
            <a:xfrm>
              <a:off x="1223622" y="1028625"/>
              <a:ext cx="1388400" cy="3537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a:solidFill>
                    <a:srgbClr val="FFFFFF"/>
                  </a:solidFill>
                  <a:latin typeface="Helvetica Neue Light"/>
                  <a:ea typeface="Helvetica Neue Light"/>
                  <a:cs typeface="Helvetica Neue Light"/>
                  <a:sym typeface="Helvetica Neue Light"/>
                </a:rPr>
                <a:t>Ritual</a:t>
              </a:r>
              <a:endParaRPr>
                <a:solidFill>
                  <a:srgbClr val="FFFFFF"/>
                </a:solidFill>
                <a:latin typeface="Helvetica Neue"/>
                <a:ea typeface="Helvetica Neue"/>
                <a:cs typeface="Helvetica Neue"/>
                <a:sym typeface="Helvetica Neue"/>
              </a:endParaRPr>
            </a:p>
          </p:txBody>
        </p:sp>
        <p:sp>
          <p:nvSpPr>
            <p:cNvPr id="332" name="Google Shape;332;p32"/>
            <p:cNvSpPr txBox="1"/>
            <p:nvPr/>
          </p:nvSpPr>
          <p:spPr>
            <a:xfrm>
              <a:off x="2812716" y="1028625"/>
              <a:ext cx="3224700" cy="3537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a:solidFill>
                    <a:srgbClr val="FFFFFF"/>
                  </a:solidFill>
                  <a:latin typeface="Helvetica Neue Light"/>
                  <a:ea typeface="Helvetica Neue Light"/>
                  <a:cs typeface="Helvetica Neue Light"/>
                  <a:sym typeface="Helvetica Neue Light"/>
                </a:rPr>
                <a:t>Purpose</a:t>
              </a:r>
              <a:endParaRPr>
                <a:solidFill>
                  <a:srgbClr val="FFFFFF"/>
                </a:solidFill>
                <a:latin typeface="Helvetica Neue Light"/>
                <a:ea typeface="Helvetica Neue Light"/>
                <a:cs typeface="Helvetica Neue Light"/>
                <a:sym typeface="Helvetica Neue Light"/>
              </a:endParaRPr>
            </a:p>
          </p:txBody>
        </p:sp>
      </p:grpSp>
      <p:cxnSp>
        <p:nvCxnSpPr>
          <p:cNvPr id="333" name="Google Shape;333;p32"/>
          <p:cNvCxnSpPr/>
          <p:nvPr/>
        </p:nvCxnSpPr>
        <p:spPr>
          <a:xfrm flipH="1" rot="10800000">
            <a:off x="6273338" y="827275"/>
            <a:ext cx="132900" cy="414300"/>
          </a:xfrm>
          <a:prstGeom prst="straightConnector1">
            <a:avLst/>
          </a:prstGeom>
          <a:noFill/>
          <a:ln cap="flat" cmpd="sng" w="76200">
            <a:solidFill>
              <a:srgbClr val="FFFFFF"/>
            </a:solidFill>
            <a:prstDash val="solid"/>
            <a:round/>
            <a:headEnd len="med" w="med" type="none"/>
            <a:tailEnd len="med" w="med" type="none"/>
          </a:ln>
        </p:spPr>
      </p:cxnSp>
      <p:sp>
        <p:nvSpPr>
          <p:cNvPr id="334" name="Google Shape;334;p32"/>
          <p:cNvSpPr txBox="1"/>
          <p:nvPr/>
        </p:nvSpPr>
        <p:spPr>
          <a:xfrm>
            <a:off x="6448125" y="857575"/>
            <a:ext cx="1917300" cy="3537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a:solidFill>
                  <a:srgbClr val="FFFFFF"/>
                </a:solidFill>
                <a:latin typeface="Helvetica Neue Light"/>
                <a:ea typeface="Helvetica Neue Light"/>
                <a:cs typeface="Helvetica Neue Light"/>
                <a:sym typeface="Helvetica Neue Light"/>
              </a:rPr>
              <a:t>Cadence</a:t>
            </a:r>
            <a:endParaRPr>
              <a:solidFill>
                <a:srgbClr val="FFFFFF"/>
              </a:solidFill>
              <a:latin typeface="Helvetica Neue Light"/>
              <a:ea typeface="Helvetica Neue Light"/>
              <a:cs typeface="Helvetica Neue Light"/>
              <a:sym typeface="Helvetica Neue Light"/>
            </a:endParaRPr>
          </a:p>
        </p:txBody>
      </p:sp>
      <p:graphicFrame>
        <p:nvGraphicFramePr>
          <p:cNvPr id="335" name="Google Shape;335;p32"/>
          <p:cNvGraphicFramePr/>
          <p:nvPr/>
        </p:nvGraphicFramePr>
        <p:xfrm>
          <a:off x="656123" y="1241581"/>
          <a:ext cx="3000000" cy="3000000"/>
        </p:xfrm>
        <a:graphic>
          <a:graphicData uri="http://schemas.openxmlformats.org/drawingml/2006/table">
            <a:tbl>
              <a:tblPr>
                <a:noFill/>
                <a:tableStyleId>{D785A747-269E-4AC5-83FC-73B2CDCFFABE}</a:tableStyleId>
              </a:tblPr>
              <a:tblGrid>
                <a:gridCol w="1745700"/>
                <a:gridCol w="1941500"/>
                <a:gridCol w="1930025"/>
                <a:gridCol w="2092100"/>
              </a:tblGrid>
              <a:tr h="433200">
                <a:tc>
                  <a:txBody>
                    <a:bodyPr/>
                    <a:lstStyle/>
                    <a:p>
                      <a:pPr indent="0" lvl="0" marL="0" rtl="0" algn="ctr">
                        <a:spcBef>
                          <a:spcPts val="0"/>
                        </a:spcBef>
                        <a:spcAft>
                          <a:spcPts val="0"/>
                        </a:spcAft>
                        <a:buNone/>
                      </a:pPr>
                      <a:r>
                        <a:rPr lang="en" sz="800">
                          <a:solidFill>
                            <a:srgbClr val="2C2E30"/>
                          </a:solidFill>
                          <a:latin typeface="Helvetica Neue Light"/>
                          <a:ea typeface="Helvetica Neue Light"/>
                          <a:cs typeface="Helvetica Neue Light"/>
                          <a:sym typeface="Helvetica Neue Light"/>
                        </a:rPr>
                        <a:t>Unicorn All Team</a:t>
                      </a:r>
                      <a:endParaRPr sz="500">
                        <a:solidFill>
                          <a:srgbClr val="2C2E30"/>
                        </a:solidFill>
                        <a:latin typeface="Helvetica Neue Light"/>
                        <a:ea typeface="Helvetica Neue Light"/>
                        <a:cs typeface="Helvetica Neue Light"/>
                        <a:sym typeface="Helvetica Neue Light"/>
                      </a:endParaRPr>
                    </a:p>
                  </a:txBody>
                  <a:tcPr marT="0" marB="0" marR="91425" marL="91425" anchor="ctr">
                    <a:lnL cap="flat" cmpd="sng" w="9525">
                      <a:solidFill>
                        <a:srgbClr val="7E2B7A">
                          <a:alpha val="0"/>
                        </a:srgbClr>
                      </a:solidFill>
                      <a:prstDash val="dash"/>
                      <a:round/>
                      <a:headEnd len="sm" w="sm" type="none"/>
                      <a:tailEnd len="sm" w="sm" type="none"/>
                    </a:lnL>
                    <a:lnR cap="flat" cmpd="sng" w="9525">
                      <a:solidFill>
                        <a:srgbClr val="545454"/>
                      </a:solidFill>
                      <a:prstDash val="dash"/>
                      <a:round/>
                      <a:headEnd len="sm" w="sm" type="none"/>
                      <a:tailEnd len="sm" w="sm" type="none"/>
                    </a:lnR>
                    <a:lnT cap="flat" cmpd="sng" w="9525">
                      <a:solidFill>
                        <a:srgbClr val="9A9A9A">
                          <a:alpha val="0"/>
                        </a:srgbClr>
                      </a:solidFill>
                      <a:prstDash val="solid"/>
                      <a:round/>
                      <a:headEnd len="sm" w="sm" type="none"/>
                      <a:tailEnd len="sm" w="sm" type="none"/>
                    </a:lnT>
                    <a:lnB cap="flat" cmpd="sng" w="9525">
                      <a:solidFill>
                        <a:srgbClr val="9A9A9A">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rgbClr val="2C2E30"/>
                          </a:solidFill>
                          <a:latin typeface="Helvetica Neue Light"/>
                          <a:ea typeface="Helvetica Neue Light"/>
                          <a:cs typeface="Helvetica Neue Light"/>
                          <a:sym typeface="Helvetica Neue Light"/>
                        </a:rPr>
                        <a:t>vision, strategy,  roadmap, spotlight, games</a:t>
                      </a:r>
                      <a:endParaRPr sz="1000">
                        <a:solidFill>
                          <a:srgbClr val="2C2E30"/>
                        </a:solidFill>
                        <a:latin typeface="Helvetica Neue Light"/>
                        <a:ea typeface="Helvetica Neue Light"/>
                        <a:cs typeface="Helvetica Neue Light"/>
                        <a:sym typeface="Helvetica Neue Light"/>
                      </a:endParaRPr>
                    </a:p>
                  </a:txBody>
                  <a:tcPr marT="0" marB="0" marR="91425" marL="91425" anchor="ctr">
                    <a:lnL cap="flat" cmpd="sng" w="9525">
                      <a:solidFill>
                        <a:srgbClr val="545454"/>
                      </a:solidFill>
                      <a:prstDash val="dash"/>
                      <a:round/>
                      <a:headEnd len="sm" w="sm" type="none"/>
                      <a:tailEnd len="sm" w="sm" type="none"/>
                    </a:lnL>
                    <a:lnR cap="flat" cmpd="sng" w="9525">
                      <a:solidFill>
                        <a:srgbClr val="9A9A9A">
                          <a:alpha val="0"/>
                        </a:srgbClr>
                      </a:solidFill>
                      <a:prstDash val="dash"/>
                      <a:round/>
                      <a:headEnd len="sm" w="sm" type="none"/>
                      <a:tailEnd len="sm" w="sm" type="none"/>
                    </a:lnR>
                    <a:lnT cap="flat" cmpd="sng" w="9525">
                      <a:solidFill>
                        <a:srgbClr val="9A9A9A">
                          <a:alpha val="0"/>
                        </a:srgbClr>
                      </a:solidFill>
                      <a:prstDash val="solid"/>
                      <a:round/>
                      <a:headEnd len="sm" w="sm" type="none"/>
                      <a:tailEnd len="sm" w="sm" type="none"/>
                    </a:lnT>
                    <a:lnB cap="flat" cmpd="sng" w="9525">
                      <a:solidFill>
                        <a:srgbClr val="9A9A9A">
                          <a:alpha val="0"/>
                        </a:srgbClr>
                      </a:solidFill>
                      <a:prstDash val="solid"/>
                      <a:round/>
                      <a:headEnd len="sm" w="sm" type="none"/>
                      <a:tailEnd len="sm" w="sm" type="none"/>
                    </a:lnB>
                  </a:tcPr>
                </a:tc>
                <a:tc>
                  <a:txBody>
                    <a:bodyPr/>
                    <a:lstStyle/>
                    <a:p>
                      <a:pPr indent="0" lvl="0" marL="0" rtl="0" algn="ctr">
                        <a:spcBef>
                          <a:spcPts val="0"/>
                        </a:spcBef>
                        <a:spcAft>
                          <a:spcPts val="0"/>
                        </a:spcAft>
                        <a:buNone/>
                      </a:pPr>
                      <a:r>
                        <a:t/>
                      </a:r>
                      <a:endParaRPr i="1" sz="600">
                        <a:solidFill>
                          <a:srgbClr val="2C2E30"/>
                        </a:solidFill>
                        <a:latin typeface="Helvetica Neue Light"/>
                        <a:ea typeface="Helvetica Neue Light"/>
                        <a:cs typeface="Helvetica Neue Light"/>
                        <a:sym typeface="Helvetica Neue Light"/>
                      </a:endParaRPr>
                    </a:p>
                  </a:txBody>
                  <a:tcPr marT="0" marB="0" marR="91425" marL="91425" anchor="ctr">
                    <a:lnL cap="flat" cmpd="sng" w="9525">
                      <a:solidFill>
                        <a:srgbClr val="9A9A9A">
                          <a:alpha val="0"/>
                        </a:srgbClr>
                      </a:solidFill>
                      <a:prstDash val="dash"/>
                      <a:round/>
                      <a:headEnd len="sm" w="sm" type="none"/>
                      <a:tailEnd len="sm" w="sm" type="none"/>
                    </a:lnL>
                    <a:lnR cap="flat" cmpd="sng" w="9525">
                      <a:solidFill>
                        <a:srgbClr val="545454"/>
                      </a:solidFill>
                      <a:prstDash val="dash"/>
                      <a:round/>
                      <a:headEnd len="sm" w="sm" type="none"/>
                      <a:tailEnd len="sm" w="sm" type="none"/>
                    </a:lnR>
                    <a:lnT cap="flat" cmpd="sng" w="9525">
                      <a:solidFill>
                        <a:srgbClr val="9A9A9A">
                          <a:alpha val="0"/>
                        </a:srgbClr>
                      </a:solidFill>
                      <a:prstDash val="solid"/>
                      <a:round/>
                      <a:headEnd len="sm" w="sm" type="none"/>
                      <a:tailEnd len="sm" w="sm" type="none"/>
                    </a:lnT>
                    <a:lnB cap="flat" cmpd="sng" w="9525">
                      <a:solidFill>
                        <a:srgbClr val="9A9A9A">
                          <a:alpha val="0"/>
                        </a:srgbClr>
                      </a:solidFill>
                      <a:prstDash val="solid"/>
                      <a:round/>
                      <a:headEnd len="sm" w="sm" type="none"/>
                      <a:tailEnd len="sm" w="sm" type="none"/>
                    </a:lnB>
                  </a:tcPr>
                </a:tc>
                <a:tc>
                  <a:txBody>
                    <a:bodyPr/>
                    <a:lstStyle/>
                    <a:p>
                      <a:pPr indent="0" lvl="0" marL="0" rtl="0" algn="ctr">
                        <a:spcBef>
                          <a:spcPts val="0"/>
                        </a:spcBef>
                        <a:spcAft>
                          <a:spcPts val="0"/>
                        </a:spcAft>
                        <a:buNone/>
                      </a:pPr>
                      <a:r>
                        <a:t/>
                      </a:r>
                      <a:endParaRPr/>
                    </a:p>
                  </a:txBody>
                  <a:tcPr marT="0" marB="0" marR="91425" marL="91425" anchor="ctr">
                    <a:lnL cap="flat" cmpd="sng" w="9525">
                      <a:solidFill>
                        <a:srgbClr val="545454"/>
                      </a:solidFill>
                      <a:prstDash val="dash"/>
                      <a:round/>
                      <a:headEnd len="sm" w="sm" type="none"/>
                      <a:tailEnd len="sm" w="sm" type="none"/>
                    </a:lnL>
                    <a:lnR cap="flat" cmpd="sng" w="9525">
                      <a:solidFill>
                        <a:srgbClr val="9A9A9A">
                          <a:alpha val="0"/>
                        </a:srgbClr>
                      </a:solidFill>
                      <a:prstDash val="solid"/>
                      <a:round/>
                      <a:headEnd len="sm" w="sm" type="none"/>
                      <a:tailEnd len="sm" w="sm" type="none"/>
                    </a:lnR>
                    <a:lnT cap="flat" cmpd="sng" w="9525">
                      <a:solidFill>
                        <a:srgbClr val="9A9A9A">
                          <a:alpha val="0"/>
                        </a:srgbClr>
                      </a:solidFill>
                      <a:prstDash val="solid"/>
                      <a:round/>
                      <a:headEnd len="sm" w="sm" type="none"/>
                      <a:tailEnd len="sm" w="sm" type="none"/>
                    </a:lnT>
                    <a:lnB cap="flat" cmpd="sng" w="9525">
                      <a:solidFill>
                        <a:srgbClr val="9A9A9A">
                          <a:alpha val="0"/>
                        </a:srgbClr>
                      </a:solidFill>
                      <a:prstDash val="solid"/>
                      <a:round/>
                      <a:headEnd len="sm" w="sm" type="none"/>
                      <a:tailEnd len="sm" w="sm" type="none"/>
                    </a:lnB>
                  </a:tcPr>
                </a:tc>
              </a:tr>
              <a:tr h="935000">
                <a:tc>
                  <a:txBody>
                    <a:bodyPr/>
                    <a:lstStyle/>
                    <a:p>
                      <a:pPr indent="0" lvl="0" marL="0" rtl="0" algn="ctr">
                        <a:spcBef>
                          <a:spcPts val="0"/>
                        </a:spcBef>
                        <a:spcAft>
                          <a:spcPts val="0"/>
                        </a:spcAft>
                        <a:buNone/>
                      </a:pPr>
                      <a:r>
                        <a:rPr lang="en" sz="800">
                          <a:solidFill>
                            <a:schemeClr val="lt2"/>
                          </a:solidFill>
                          <a:latin typeface="Helvetica Neue Light"/>
                          <a:ea typeface="Helvetica Neue Light"/>
                          <a:cs typeface="Helvetica Neue Light"/>
                          <a:sym typeface="Helvetica Neue Light"/>
                        </a:rPr>
                        <a:t>Unicorn show n' tell</a:t>
                      </a:r>
                      <a:endParaRPr i="1" sz="600">
                        <a:solidFill>
                          <a:srgbClr val="2C2E30"/>
                        </a:solidFill>
                        <a:latin typeface="Helvetica Neue Light"/>
                        <a:ea typeface="Helvetica Neue Light"/>
                        <a:cs typeface="Helvetica Neue Light"/>
                        <a:sym typeface="Helvetica Neue Light"/>
                      </a:endParaRPr>
                    </a:p>
                  </a:txBody>
                  <a:tcPr marT="0" marB="0" marR="91425" marL="91425" anchor="ctr">
                    <a:lnL cap="flat" cmpd="sng" w="9525">
                      <a:solidFill>
                        <a:srgbClr val="7E2B7A">
                          <a:alpha val="0"/>
                        </a:srgbClr>
                      </a:solidFill>
                      <a:prstDash val="dash"/>
                      <a:round/>
                      <a:headEnd len="sm" w="sm" type="none"/>
                      <a:tailEnd len="sm" w="sm" type="none"/>
                    </a:lnL>
                    <a:lnR cap="flat" cmpd="sng" w="9525">
                      <a:solidFill>
                        <a:srgbClr val="545454"/>
                      </a:solidFill>
                      <a:prstDash val="dash"/>
                      <a:round/>
                      <a:headEnd len="sm" w="sm" type="none"/>
                      <a:tailEnd len="sm" w="sm" type="none"/>
                    </a:lnR>
                    <a:lnT cap="flat" cmpd="sng" w="9525">
                      <a:solidFill>
                        <a:srgbClr val="9A9A9A">
                          <a:alpha val="0"/>
                        </a:srgbClr>
                      </a:solidFill>
                      <a:prstDash val="solid"/>
                      <a:round/>
                      <a:headEnd len="sm" w="sm" type="none"/>
                      <a:tailEnd len="sm" w="sm" type="none"/>
                    </a:lnT>
                    <a:lnB cap="flat" cmpd="sng" w="9525">
                      <a:solidFill>
                        <a:srgbClr val="9A9A9A">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t/>
                      </a:r>
                      <a:endParaRPr sz="1000">
                        <a:solidFill>
                          <a:srgbClr val="2C2E30"/>
                        </a:solidFill>
                        <a:latin typeface="Helvetica Neue Light"/>
                        <a:ea typeface="Helvetica Neue Light"/>
                        <a:cs typeface="Helvetica Neue Light"/>
                        <a:sym typeface="Helvetica Neue Light"/>
                      </a:endParaRPr>
                    </a:p>
                  </a:txBody>
                  <a:tcPr marT="0" marB="0" marR="91425" marL="91425" anchor="ctr">
                    <a:lnL cap="flat" cmpd="sng" w="9525">
                      <a:solidFill>
                        <a:srgbClr val="545454"/>
                      </a:solidFill>
                      <a:prstDash val="dash"/>
                      <a:round/>
                      <a:headEnd len="sm" w="sm" type="none"/>
                      <a:tailEnd len="sm" w="sm" type="none"/>
                    </a:lnL>
                    <a:lnR cap="flat" cmpd="sng" w="9525">
                      <a:solidFill>
                        <a:srgbClr val="9A9A9A">
                          <a:alpha val="0"/>
                        </a:srgbClr>
                      </a:solidFill>
                      <a:prstDash val="dash"/>
                      <a:round/>
                      <a:headEnd len="sm" w="sm" type="none"/>
                      <a:tailEnd len="sm" w="sm" type="none"/>
                    </a:lnR>
                    <a:lnT cap="flat" cmpd="sng" w="9525">
                      <a:solidFill>
                        <a:srgbClr val="9A9A9A">
                          <a:alpha val="0"/>
                        </a:srgbClr>
                      </a:solidFill>
                      <a:prstDash val="solid"/>
                      <a:round/>
                      <a:headEnd len="sm" w="sm" type="none"/>
                      <a:tailEnd len="sm" w="sm" type="none"/>
                    </a:lnT>
                    <a:lnB cap="flat" cmpd="sng" w="9525">
                      <a:solidFill>
                        <a:srgbClr val="9A9A9A">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0" marB="0" marR="91425" marL="91425" anchor="ctr">
                    <a:lnL cap="flat" cmpd="sng" w="9525">
                      <a:solidFill>
                        <a:srgbClr val="9A9A9A">
                          <a:alpha val="0"/>
                        </a:srgbClr>
                      </a:solidFill>
                      <a:prstDash val="dash"/>
                      <a:round/>
                      <a:headEnd len="sm" w="sm" type="none"/>
                      <a:tailEnd len="sm" w="sm" type="none"/>
                    </a:lnL>
                    <a:lnR cap="flat" cmpd="sng" w="9525">
                      <a:solidFill>
                        <a:srgbClr val="545454"/>
                      </a:solidFill>
                      <a:prstDash val="dash"/>
                      <a:round/>
                      <a:headEnd len="sm" w="sm" type="none"/>
                      <a:tailEnd len="sm" w="sm" type="none"/>
                    </a:lnR>
                    <a:lnT cap="flat" cmpd="sng" w="9525">
                      <a:solidFill>
                        <a:srgbClr val="9A9A9A">
                          <a:alpha val="0"/>
                        </a:srgbClr>
                      </a:solidFill>
                      <a:prstDash val="solid"/>
                      <a:round/>
                      <a:headEnd len="sm" w="sm" type="none"/>
                      <a:tailEnd len="sm" w="sm" type="none"/>
                    </a:lnT>
                    <a:lnB cap="flat" cmpd="sng" w="9525">
                      <a:solidFill>
                        <a:srgbClr val="9A9A9A">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0" marB="0" marR="91425" marL="91425" anchor="ctr">
                    <a:lnL cap="flat" cmpd="sng" w="9525">
                      <a:solidFill>
                        <a:srgbClr val="545454"/>
                      </a:solidFill>
                      <a:prstDash val="dash"/>
                      <a:round/>
                      <a:headEnd len="sm" w="sm" type="none"/>
                      <a:tailEnd len="sm" w="sm" type="none"/>
                    </a:lnL>
                    <a:lnR cap="flat" cmpd="sng" w="9525">
                      <a:solidFill>
                        <a:srgbClr val="9A9A9A">
                          <a:alpha val="0"/>
                        </a:srgbClr>
                      </a:solidFill>
                      <a:prstDash val="solid"/>
                      <a:round/>
                      <a:headEnd len="sm" w="sm" type="none"/>
                      <a:tailEnd len="sm" w="sm" type="none"/>
                    </a:lnR>
                    <a:lnT cap="flat" cmpd="sng" w="9525">
                      <a:solidFill>
                        <a:srgbClr val="9A9A9A">
                          <a:alpha val="0"/>
                        </a:srgbClr>
                      </a:solidFill>
                      <a:prstDash val="solid"/>
                      <a:round/>
                      <a:headEnd len="sm" w="sm" type="none"/>
                      <a:tailEnd len="sm" w="sm" type="none"/>
                    </a:lnT>
                    <a:lnB cap="flat" cmpd="sng" w="9525">
                      <a:solidFill>
                        <a:srgbClr val="9A9A9A">
                          <a:alpha val="0"/>
                        </a:srgbClr>
                      </a:solidFill>
                      <a:prstDash val="solid"/>
                      <a:round/>
                      <a:headEnd len="sm" w="sm" type="none"/>
                      <a:tailEnd len="sm" w="sm" type="none"/>
                    </a:lnB>
                  </a:tcPr>
                </a:tc>
              </a:tr>
              <a:tr h="300200">
                <a:tc>
                  <a:txBody>
                    <a:bodyPr/>
                    <a:lstStyle/>
                    <a:p>
                      <a:pPr indent="0" lvl="0" marL="0" rtl="0" algn="ctr">
                        <a:spcBef>
                          <a:spcPts val="0"/>
                        </a:spcBef>
                        <a:spcAft>
                          <a:spcPts val="0"/>
                        </a:spcAft>
                        <a:buNone/>
                      </a:pPr>
                      <a:r>
                        <a:rPr lang="en" sz="800">
                          <a:solidFill>
                            <a:schemeClr val="lt2"/>
                          </a:solidFill>
                          <a:latin typeface="Helvetica Neue Light"/>
                          <a:ea typeface="Helvetica Neue Light"/>
                          <a:cs typeface="Helvetica Neue Light"/>
                          <a:sym typeface="Helvetica Neue Light"/>
                        </a:rPr>
                        <a:t>Unicorn Retro</a:t>
                      </a:r>
                      <a:endParaRPr sz="800">
                        <a:solidFill>
                          <a:srgbClr val="2C2E30"/>
                        </a:solidFill>
                        <a:latin typeface="Helvetica Neue Light"/>
                        <a:ea typeface="Helvetica Neue Light"/>
                        <a:cs typeface="Helvetica Neue Light"/>
                        <a:sym typeface="Helvetica Neue Light"/>
                      </a:endParaRPr>
                    </a:p>
                  </a:txBody>
                  <a:tcPr marT="0" marB="0" marR="91425" marL="91425" anchor="ctr">
                    <a:lnL cap="flat" cmpd="sng" w="9525">
                      <a:solidFill>
                        <a:srgbClr val="7E2B7A">
                          <a:alpha val="0"/>
                        </a:srgbClr>
                      </a:solidFill>
                      <a:prstDash val="dash"/>
                      <a:round/>
                      <a:headEnd len="sm" w="sm" type="none"/>
                      <a:tailEnd len="sm" w="sm" type="none"/>
                    </a:lnL>
                    <a:lnR cap="flat" cmpd="sng" w="9525">
                      <a:solidFill>
                        <a:srgbClr val="545454"/>
                      </a:solidFill>
                      <a:prstDash val="dash"/>
                      <a:round/>
                      <a:headEnd len="sm" w="sm" type="none"/>
                      <a:tailEnd len="sm" w="sm" type="none"/>
                    </a:lnR>
                    <a:lnT cap="flat" cmpd="sng" w="9525">
                      <a:solidFill>
                        <a:srgbClr val="9A9A9A">
                          <a:alpha val="0"/>
                        </a:srgbClr>
                      </a:solidFill>
                      <a:prstDash val="solid"/>
                      <a:round/>
                      <a:headEnd len="sm" w="sm" type="none"/>
                      <a:tailEnd len="sm" w="sm" type="none"/>
                    </a:lnT>
                    <a:lnB cap="flat" cmpd="sng" w="9525">
                      <a:solidFill>
                        <a:srgbClr val="9A9A9A">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t/>
                      </a:r>
                      <a:endParaRPr sz="1000">
                        <a:solidFill>
                          <a:srgbClr val="2C2E30"/>
                        </a:solidFill>
                        <a:latin typeface="Helvetica Neue Light"/>
                        <a:ea typeface="Helvetica Neue Light"/>
                        <a:cs typeface="Helvetica Neue Light"/>
                        <a:sym typeface="Helvetica Neue Light"/>
                      </a:endParaRPr>
                    </a:p>
                  </a:txBody>
                  <a:tcPr marT="0" marB="0" marR="91425" marL="91425" anchor="ctr">
                    <a:lnL cap="flat" cmpd="sng" w="9525">
                      <a:solidFill>
                        <a:srgbClr val="545454"/>
                      </a:solidFill>
                      <a:prstDash val="dash"/>
                      <a:round/>
                      <a:headEnd len="sm" w="sm" type="none"/>
                      <a:tailEnd len="sm" w="sm" type="none"/>
                    </a:lnL>
                    <a:lnR cap="flat" cmpd="sng" w="9525">
                      <a:solidFill>
                        <a:srgbClr val="9A9A9A">
                          <a:alpha val="0"/>
                        </a:srgbClr>
                      </a:solidFill>
                      <a:prstDash val="dash"/>
                      <a:round/>
                      <a:headEnd len="sm" w="sm" type="none"/>
                      <a:tailEnd len="sm" w="sm" type="none"/>
                    </a:lnR>
                    <a:lnT cap="flat" cmpd="sng" w="9525">
                      <a:solidFill>
                        <a:srgbClr val="9A9A9A">
                          <a:alpha val="0"/>
                        </a:srgbClr>
                      </a:solidFill>
                      <a:prstDash val="solid"/>
                      <a:round/>
                      <a:headEnd len="sm" w="sm" type="none"/>
                      <a:tailEnd len="sm" w="sm" type="none"/>
                    </a:lnT>
                    <a:lnB cap="flat" cmpd="sng" w="9525">
                      <a:solidFill>
                        <a:srgbClr val="9A9A9A">
                          <a:alpha val="0"/>
                        </a:srgbClr>
                      </a:solidFill>
                      <a:prstDash val="solid"/>
                      <a:round/>
                      <a:headEnd len="sm" w="sm" type="none"/>
                      <a:tailEnd len="sm" w="sm" type="none"/>
                    </a:lnB>
                  </a:tcPr>
                </a:tc>
                <a:tc>
                  <a:txBody>
                    <a:bodyPr/>
                    <a:lstStyle/>
                    <a:p>
                      <a:pPr indent="0" lvl="0" marL="0" rtl="0" algn="ctr">
                        <a:spcBef>
                          <a:spcPts val="0"/>
                        </a:spcBef>
                        <a:spcAft>
                          <a:spcPts val="0"/>
                        </a:spcAft>
                        <a:buNone/>
                      </a:pPr>
                      <a:r>
                        <a:t/>
                      </a:r>
                      <a:endParaRPr sz="800">
                        <a:solidFill>
                          <a:srgbClr val="2C2E30"/>
                        </a:solidFill>
                        <a:latin typeface="Helvetica Neue Light"/>
                        <a:ea typeface="Helvetica Neue Light"/>
                        <a:cs typeface="Helvetica Neue Light"/>
                        <a:sym typeface="Helvetica Neue Light"/>
                      </a:endParaRPr>
                    </a:p>
                  </a:txBody>
                  <a:tcPr marT="0" marB="0" marR="91425" marL="91425" anchor="ctr">
                    <a:lnL cap="flat" cmpd="sng" w="9525">
                      <a:solidFill>
                        <a:srgbClr val="9A9A9A">
                          <a:alpha val="0"/>
                        </a:srgbClr>
                      </a:solidFill>
                      <a:prstDash val="dash"/>
                      <a:round/>
                      <a:headEnd len="sm" w="sm" type="none"/>
                      <a:tailEnd len="sm" w="sm" type="none"/>
                    </a:lnL>
                    <a:lnR cap="flat" cmpd="sng" w="9525">
                      <a:solidFill>
                        <a:srgbClr val="545454"/>
                      </a:solidFill>
                      <a:prstDash val="dash"/>
                      <a:round/>
                      <a:headEnd len="sm" w="sm" type="none"/>
                      <a:tailEnd len="sm" w="sm" type="none"/>
                    </a:lnR>
                    <a:lnT cap="flat" cmpd="sng" w="9525">
                      <a:solidFill>
                        <a:srgbClr val="9A9A9A">
                          <a:alpha val="0"/>
                        </a:srgbClr>
                      </a:solidFill>
                      <a:prstDash val="solid"/>
                      <a:round/>
                      <a:headEnd len="sm" w="sm" type="none"/>
                      <a:tailEnd len="sm" w="sm" type="none"/>
                    </a:lnT>
                    <a:lnB cap="flat" cmpd="sng" w="9525">
                      <a:solidFill>
                        <a:srgbClr val="9A9A9A">
                          <a:alpha val="0"/>
                        </a:srgbClr>
                      </a:solidFill>
                      <a:prstDash val="solid"/>
                      <a:round/>
                      <a:headEnd len="sm" w="sm" type="none"/>
                      <a:tailEnd len="sm" w="sm" type="none"/>
                    </a:lnB>
                  </a:tcPr>
                </a:tc>
                <a:tc>
                  <a:txBody>
                    <a:bodyPr/>
                    <a:lstStyle/>
                    <a:p>
                      <a:pPr indent="0" lvl="0" marL="0" rtl="0" algn="ctr">
                        <a:spcBef>
                          <a:spcPts val="0"/>
                        </a:spcBef>
                        <a:spcAft>
                          <a:spcPts val="0"/>
                        </a:spcAft>
                        <a:buNone/>
                      </a:pPr>
                      <a:r>
                        <a:t/>
                      </a:r>
                      <a:endParaRPr sz="800">
                        <a:solidFill>
                          <a:srgbClr val="2C2E30"/>
                        </a:solidFill>
                        <a:latin typeface="Helvetica Neue Light"/>
                        <a:ea typeface="Helvetica Neue Light"/>
                        <a:cs typeface="Helvetica Neue Light"/>
                        <a:sym typeface="Helvetica Neue Light"/>
                      </a:endParaRPr>
                    </a:p>
                  </a:txBody>
                  <a:tcPr marT="0" marB="0" marR="91425" marL="91425" anchor="ctr">
                    <a:lnL cap="flat" cmpd="sng" w="9525">
                      <a:solidFill>
                        <a:srgbClr val="545454"/>
                      </a:solidFill>
                      <a:prstDash val="dash"/>
                      <a:round/>
                      <a:headEnd len="sm" w="sm" type="none"/>
                      <a:tailEnd len="sm" w="sm" type="none"/>
                    </a:lnL>
                    <a:lnR cap="flat" cmpd="sng" w="9525">
                      <a:solidFill>
                        <a:srgbClr val="9A9A9A">
                          <a:alpha val="0"/>
                        </a:srgbClr>
                      </a:solidFill>
                      <a:prstDash val="solid"/>
                      <a:round/>
                      <a:headEnd len="sm" w="sm" type="none"/>
                      <a:tailEnd len="sm" w="sm" type="none"/>
                    </a:lnR>
                    <a:lnT cap="flat" cmpd="sng" w="9525">
                      <a:solidFill>
                        <a:srgbClr val="9A9A9A">
                          <a:alpha val="0"/>
                        </a:srgbClr>
                      </a:solidFill>
                      <a:prstDash val="solid"/>
                      <a:round/>
                      <a:headEnd len="sm" w="sm" type="none"/>
                      <a:tailEnd len="sm" w="sm" type="none"/>
                    </a:lnT>
                    <a:lnB cap="flat" cmpd="sng" w="9525">
                      <a:solidFill>
                        <a:srgbClr val="9A9A9A">
                          <a:alpha val="0"/>
                        </a:srgbClr>
                      </a:solidFill>
                      <a:prstDash val="solid"/>
                      <a:round/>
                      <a:headEnd len="sm" w="sm" type="none"/>
                      <a:tailEnd len="sm" w="sm" type="none"/>
                    </a:lnB>
                  </a:tcPr>
                </a:tc>
              </a:tr>
              <a:tr h="853625">
                <a:tc>
                  <a:txBody>
                    <a:bodyPr/>
                    <a:lstStyle/>
                    <a:p>
                      <a:pPr indent="0" lvl="0" marL="0" rtl="0" algn="ctr">
                        <a:spcBef>
                          <a:spcPts val="0"/>
                        </a:spcBef>
                        <a:spcAft>
                          <a:spcPts val="0"/>
                        </a:spcAft>
                        <a:buNone/>
                      </a:pPr>
                      <a:r>
                        <a:rPr lang="en" sz="800">
                          <a:solidFill>
                            <a:schemeClr val="lt2"/>
                          </a:solidFill>
                          <a:latin typeface="Helvetica Neue Light"/>
                          <a:ea typeface="Helvetica Neue Light"/>
                          <a:cs typeface="Helvetica Neue Light"/>
                          <a:sym typeface="Helvetica Neue Light"/>
                        </a:rPr>
                        <a:t>Weekly LT Jam</a:t>
                      </a:r>
                      <a:endParaRPr/>
                    </a:p>
                  </a:txBody>
                  <a:tcPr marT="91425" marB="0" marR="91425" marL="91425" anchor="ctr">
                    <a:lnL cap="flat" cmpd="sng" w="9525">
                      <a:solidFill>
                        <a:srgbClr val="7E2B7A">
                          <a:alpha val="0"/>
                        </a:srgbClr>
                      </a:solidFill>
                      <a:prstDash val="dash"/>
                      <a:round/>
                      <a:headEnd len="sm" w="sm" type="none"/>
                      <a:tailEnd len="sm" w="sm" type="none"/>
                    </a:lnL>
                    <a:lnR cap="flat" cmpd="sng" w="9525">
                      <a:solidFill>
                        <a:schemeClr val="lt2"/>
                      </a:solidFill>
                      <a:prstDash val="dash"/>
                      <a:round/>
                      <a:headEnd len="sm" w="sm" type="none"/>
                      <a:tailEnd len="sm" w="sm" type="none"/>
                    </a:lnR>
                    <a:lnT cap="flat" cmpd="sng" w="9525">
                      <a:solidFill>
                        <a:srgbClr val="9A9A9A">
                          <a:alpha val="0"/>
                        </a:srgbClr>
                      </a:solidFill>
                      <a:prstDash val="solid"/>
                      <a:round/>
                      <a:headEnd len="sm" w="sm" type="none"/>
                      <a:tailEnd len="sm" w="sm" type="none"/>
                    </a:lnT>
                    <a:lnB cap="flat" cmpd="sng" w="9525">
                      <a:solidFill>
                        <a:srgbClr val="9A9A9A">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t/>
                      </a:r>
                      <a:endParaRPr sz="1000">
                        <a:solidFill>
                          <a:srgbClr val="2C2E30"/>
                        </a:solidFill>
                        <a:latin typeface="Helvetica Neue Light"/>
                        <a:ea typeface="Helvetica Neue Light"/>
                        <a:cs typeface="Helvetica Neue Light"/>
                        <a:sym typeface="Helvetica Neue Light"/>
                      </a:endParaRPr>
                    </a:p>
                  </a:txBody>
                  <a:tcPr marT="91425" marB="0" marR="91425" marL="91425" anchor="ctr">
                    <a:lnL cap="flat" cmpd="sng" w="9525">
                      <a:solidFill>
                        <a:schemeClr val="lt2"/>
                      </a:solidFill>
                      <a:prstDash val="dash"/>
                      <a:round/>
                      <a:headEnd len="sm" w="sm" type="none"/>
                      <a:tailEnd len="sm" w="sm" type="none"/>
                    </a:lnL>
                    <a:lnR cap="flat" cmpd="sng" w="9525">
                      <a:solidFill>
                        <a:srgbClr val="9A9A9A">
                          <a:alpha val="0"/>
                        </a:srgbClr>
                      </a:solidFill>
                      <a:prstDash val="dash"/>
                      <a:round/>
                      <a:headEnd len="sm" w="sm" type="none"/>
                      <a:tailEnd len="sm" w="sm" type="none"/>
                    </a:lnR>
                    <a:lnT cap="flat" cmpd="sng" w="9525">
                      <a:solidFill>
                        <a:srgbClr val="9A9A9A">
                          <a:alpha val="0"/>
                        </a:srgbClr>
                      </a:solidFill>
                      <a:prstDash val="solid"/>
                      <a:round/>
                      <a:headEnd len="sm" w="sm" type="none"/>
                      <a:tailEnd len="sm" w="sm" type="none"/>
                    </a:lnT>
                    <a:lnB cap="flat" cmpd="sng" w="9525">
                      <a:solidFill>
                        <a:srgbClr val="9A9A9A">
                          <a:alpha val="0"/>
                        </a:srgbClr>
                      </a:solidFill>
                      <a:prstDash val="solid"/>
                      <a:round/>
                      <a:headEnd len="sm" w="sm" type="none"/>
                      <a:tailEnd len="sm" w="sm" type="none"/>
                    </a:lnB>
                  </a:tcPr>
                </a:tc>
                <a:tc>
                  <a:txBody>
                    <a:bodyPr/>
                    <a:lstStyle/>
                    <a:p>
                      <a:pPr indent="0" lvl="0" marL="0" rtl="0" algn="ctr">
                        <a:spcBef>
                          <a:spcPts val="0"/>
                        </a:spcBef>
                        <a:spcAft>
                          <a:spcPts val="0"/>
                        </a:spcAft>
                        <a:buNone/>
                      </a:pPr>
                      <a:r>
                        <a:t/>
                      </a:r>
                      <a:endParaRPr sz="800">
                        <a:solidFill>
                          <a:srgbClr val="2C2E30"/>
                        </a:solidFill>
                        <a:latin typeface="Helvetica Neue Light"/>
                        <a:ea typeface="Helvetica Neue Light"/>
                        <a:cs typeface="Helvetica Neue Light"/>
                        <a:sym typeface="Helvetica Neue Light"/>
                      </a:endParaRPr>
                    </a:p>
                    <a:p>
                      <a:pPr indent="0" lvl="0" marL="0" rtl="0" algn="ctr">
                        <a:spcBef>
                          <a:spcPts val="0"/>
                        </a:spcBef>
                        <a:spcAft>
                          <a:spcPts val="0"/>
                        </a:spcAft>
                        <a:buNone/>
                      </a:pPr>
                      <a:r>
                        <a:t/>
                      </a:r>
                      <a:endParaRPr sz="800">
                        <a:solidFill>
                          <a:srgbClr val="2C2E30"/>
                        </a:solidFill>
                        <a:latin typeface="Helvetica Neue Light"/>
                        <a:ea typeface="Helvetica Neue Light"/>
                        <a:cs typeface="Helvetica Neue Light"/>
                        <a:sym typeface="Helvetica Neue Light"/>
                      </a:endParaRPr>
                    </a:p>
                  </a:txBody>
                  <a:tcPr marT="91425" marB="0" marR="91425" marL="91425" anchor="ctr">
                    <a:lnL cap="flat" cmpd="sng" w="9525">
                      <a:solidFill>
                        <a:srgbClr val="9A9A9A">
                          <a:alpha val="0"/>
                        </a:srgbClr>
                      </a:solidFill>
                      <a:prstDash val="dash"/>
                      <a:round/>
                      <a:headEnd len="sm" w="sm" type="none"/>
                      <a:tailEnd len="sm" w="sm" type="none"/>
                    </a:lnL>
                    <a:lnR cap="flat" cmpd="sng" w="9525">
                      <a:solidFill>
                        <a:srgbClr val="545454"/>
                      </a:solidFill>
                      <a:prstDash val="dash"/>
                      <a:round/>
                      <a:headEnd len="sm" w="sm" type="none"/>
                      <a:tailEnd len="sm" w="sm" type="none"/>
                    </a:lnR>
                    <a:lnT cap="flat" cmpd="sng" w="9525">
                      <a:solidFill>
                        <a:srgbClr val="9A9A9A">
                          <a:alpha val="0"/>
                        </a:srgbClr>
                      </a:solidFill>
                      <a:prstDash val="solid"/>
                      <a:round/>
                      <a:headEnd len="sm" w="sm" type="none"/>
                      <a:tailEnd len="sm" w="sm" type="none"/>
                    </a:lnT>
                    <a:lnB cap="flat" cmpd="sng" w="9525">
                      <a:solidFill>
                        <a:srgbClr val="9A9A9A">
                          <a:alpha val="0"/>
                        </a:srgbClr>
                      </a:solidFill>
                      <a:prstDash val="solid"/>
                      <a:round/>
                      <a:headEnd len="sm" w="sm" type="none"/>
                      <a:tailEnd len="sm" w="sm" type="none"/>
                    </a:lnB>
                  </a:tcPr>
                </a:tc>
                <a:tc>
                  <a:txBody>
                    <a:bodyPr/>
                    <a:lstStyle/>
                    <a:p>
                      <a:pPr indent="0" lvl="0" marL="0" rtl="0" algn="ctr">
                        <a:spcBef>
                          <a:spcPts val="0"/>
                        </a:spcBef>
                        <a:spcAft>
                          <a:spcPts val="0"/>
                        </a:spcAft>
                        <a:buNone/>
                      </a:pPr>
                      <a:r>
                        <a:t/>
                      </a:r>
                      <a:endParaRPr b="1" sz="800">
                        <a:solidFill>
                          <a:srgbClr val="2C2E30"/>
                        </a:solidFill>
                        <a:latin typeface="Helvetica Neue"/>
                        <a:ea typeface="Helvetica Neue"/>
                        <a:cs typeface="Helvetica Neue"/>
                        <a:sym typeface="Helvetica Neue"/>
                      </a:endParaRPr>
                    </a:p>
                    <a:p>
                      <a:pPr indent="0" lvl="0" marL="0" rtl="0" algn="ctr">
                        <a:spcBef>
                          <a:spcPts val="0"/>
                        </a:spcBef>
                        <a:spcAft>
                          <a:spcPts val="0"/>
                        </a:spcAft>
                        <a:buNone/>
                      </a:pPr>
                      <a:r>
                        <a:t/>
                      </a:r>
                      <a:endParaRPr b="1" sz="800">
                        <a:solidFill>
                          <a:srgbClr val="2C2E30"/>
                        </a:solidFill>
                        <a:latin typeface="Helvetica Neue"/>
                        <a:ea typeface="Helvetica Neue"/>
                        <a:cs typeface="Helvetica Neue"/>
                        <a:sym typeface="Helvetica Neue"/>
                      </a:endParaRPr>
                    </a:p>
                    <a:p>
                      <a:pPr indent="0" lvl="0" marL="0" rtl="0" algn="l">
                        <a:spcBef>
                          <a:spcPts val="0"/>
                        </a:spcBef>
                        <a:spcAft>
                          <a:spcPts val="0"/>
                        </a:spcAft>
                        <a:buNone/>
                      </a:pPr>
                      <a:r>
                        <a:t/>
                      </a:r>
                      <a:endParaRPr/>
                    </a:p>
                  </a:txBody>
                  <a:tcPr marT="91425" marB="0" marR="91425" marL="91425" anchor="ctr">
                    <a:lnL cap="flat" cmpd="sng" w="9525">
                      <a:solidFill>
                        <a:srgbClr val="545454"/>
                      </a:solidFill>
                      <a:prstDash val="dash"/>
                      <a:round/>
                      <a:headEnd len="sm" w="sm" type="none"/>
                      <a:tailEnd len="sm" w="sm" type="none"/>
                    </a:lnL>
                    <a:lnR cap="flat" cmpd="sng" w="9525">
                      <a:solidFill>
                        <a:srgbClr val="9A9A9A">
                          <a:alpha val="0"/>
                        </a:srgbClr>
                      </a:solidFill>
                      <a:prstDash val="solid"/>
                      <a:round/>
                      <a:headEnd len="sm" w="sm" type="none"/>
                      <a:tailEnd len="sm" w="sm" type="none"/>
                    </a:lnR>
                    <a:lnT cap="flat" cmpd="sng" w="9525">
                      <a:solidFill>
                        <a:srgbClr val="9A9A9A">
                          <a:alpha val="0"/>
                        </a:srgbClr>
                      </a:solidFill>
                      <a:prstDash val="solid"/>
                      <a:round/>
                      <a:headEnd len="sm" w="sm" type="none"/>
                      <a:tailEnd len="sm" w="sm" type="none"/>
                    </a:lnT>
                    <a:lnB cap="flat" cmpd="sng" w="9525">
                      <a:solidFill>
                        <a:srgbClr val="9A9A9A">
                          <a:alpha val="0"/>
                        </a:srgbClr>
                      </a:solidFill>
                      <a:prstDash val="solid"/>
                      <a:round/>
                      <a:headEnd len="sm" w="sm" type="none"/>
                      <a:tailEnd len="sm" w="sm" type="none"/>
                    </a:lnB>
                  </a:tcPr>
                </a:tc>
              </a:tr>
            </a:tbl>
          </a:graphicData>
        </a:graphic>
      </p:graphicFrame>
      <p:pic>
        <p:nvPicPr>
          <p:cNvPr id="336" name="Google Shape;336;p32"/>
          <p:cNvPicPr preferRelativeResize="0"/>
          <p:nvPr/>
        </p:nvPicPr>
        <p:blipFill>
          <a:blip r:embed="rId2">
            <a:alphaModFix/>
          </a:blip>
          <a:stretch>
            <a:fillRect/>
          </a:stretch>
        </p:blipFill>
        <p:spPr>
          <a:xfrm>
            <a:off x="8366100" y="4399375"/>
            <a:ext cx="654874" cy="654874"/>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spTree>
      <p:nvGrpSpPr>
        <p:cNvPr id="340" name="Shape 340"/>
        <p:cNvGrpSpPr/>
        <p:nvPr/>
      </p:nvGrpSpPr>
      <p:grpSpPr>
        <a:xfrm>
          <a:off x="0" y="0"/>
          <a:ext cx="0" cy="0"/>
          <a:chOff x="0" y="0"/>
          <a:chExt cx="0" cy="0"/>
        </a:xfrm>
      </p:grpSpPr>
      <p:sp>
        <p:nvSpPr>
          <p:cNvPr id="341" name="Google Shape;341;p34"/>
          <p:cNvSpPr txBox="1"/>
          <p:nvPr>
            <p:ph type="ctrTitle"/>
          </p:nvPr>
        </p:nvSpPr>
        <p:spPr>
          <a:xfrm>
            <a:off x="3651279" y="1779325"/>
            <a:ext cx="5227200" cy="1551600"/>
          </a:xfrm>
          <a:prstGeom prst="rect">
            <a:avLst/>
          </a:prstGeom>
        </p:spPr>
        <p:txBody>
          <a:bodyPr anchorCtr="0" anchor="ctr" bIns="0" lIns="0" spcFirstLastPara="1" rIns="0" wrap="square" tIns="0">
            <a:noAutofit/>
          </a:bodyPr>
          <a:lstStyle>
            <a:lvl1pPr lvl="0">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342" name="Google Shape;342;p34"/>
          <p:cNvSpPr txBox="1"/>
          <p:nvPr>
            <p:ph idx="1" type="subTitle"/>
          </p:nvPr>
        </p:nvSpPr>
        <p:spPr>
          <a:xfrm>
            <a:off x="3651278" y="1316000"/>
            <a:ext cx="4128300" cy="357600"/>
          </a:xfrm>
          <a:prstGeom prst="rect">
            <a:avLst/>
          </a:prstGeom>
        </p:spPr>
        <p:txBody>
          <a:bodyPr anchorCtr="0" anchor="ctr" bIns="0" lIns="0" spcFirstLastPara="1" rIns="0" wrap="square" tIns="0">
            <a:noAutofit/>
          </a:bodyPr>
          <a:lstStyle>
            <a:lvl1pPr lvl="0">
              <a:lnSpc>
                <a:spcPct val="100000"/>
              </a:lnSpc>
              <a:spcBef>
                <a:spcPts val="0"/>
              </a:spcBef>
              <a:spcAft>
                <a:spcPts val="0"/>
              </a:spcAft>
              <a:buClr>
                <a:srgbClr val="545454"/>
              </a:buClr>
              <a:buSzPts val="2300"/>
              <a:buFont typeface="Pacifico"/>
              <a:buNone/>
              <a:defRPr sz="2300">
                <a:solidFill>
                  <a:srgbClr val="545454"/>
                </a:solidFill>
                <a:latin typeface="Pacifico"/>
                <a:ea typeface="Pacifico"/>
                <a:cs typeface="Pacifico"/>
                <a:sym typeface="Pacifico"/>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pic>
        <p:nvPicPr>
          <p:cNvPr id="343" name="Google Shape;343;p34"/>
          <p:cNvPicPr preferRelativeResize="0"/>
          <p:nvPr/>
        </p:nvPicPr>
        <p:blipFill>
          <a:blip r:embed="rId2">
            <a:alphaModFix/>
          </a:blip>
          <a:stretch>
            <a:fillRect/>
          </a:stretch>
        </p:blipFill>
        <p:spPr>
          <a:xfrm>
            <a:off x="1603225" y="1498063"/>
            <a:ext cx="1944325" cy="1944325"/>
          </a:xfrm>
          <a:prstGeom prst="rect">
            <a:avLst/>
          </a:prstGeom>
          <a:noFill/>
          <a:ln>
            <a:noFill/>
          </a:ln>
        </p:spPr>
      </p:pic>
      <p:sp>
        <p:nvSpPr>
          <p:cNvPr id="344" name="Google Shape;344;p34"/>
          <p:cNvSpPr txBox="1"/>
          <p:nvPr/>
        </p:nvSpPr>
        <p:spPr>
          <a:xfrm>
            <a:off x="0" y="5143500"/>
            <a:ext cx="1872300" cy="924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600">
                <a:latin typeface="Helvetica Neue Light"/>
                <a:ea typeface="Helvetica Neue Light"/>
                <a:cs typeface="Helvetica Neue Light"/>
                <a:sym typeface="Helvetica Neue Light"/>
              </a:rPr>
              <a:t>Icons made by </a:t>
            </a:r>
            <a:r>
              <a:rPr lang="en" sz="600" u="sng">
                <a:solidFill>
                  <a:schemeClr val="hlink"/>
                </a:solidFill>
                <a:latin typeface="Helvetica Neue Light"/>
                <a:ea typeface="Helvetica Neue Light"/>
                <a:cs typeface="Helvetica Neue Light"/>
                <a:sym typeface="Helvetica Neue Light"/>
                <a:hlinkClick r:id="rId3"/>
              </a:rPr>
              <a:t>Icongeek26</a:t>
            </a:r>
            <a:r>
              <a:rPr lang="en" sz="600">
                <a:latin typeface="Helvetica Neue Light"/>
                <a:ea typeface="Helvetica Neue Light"/>
                <a:cs typeface="Helvetica Neue Light"/>
                <a:sym typeface="Helvetica Neue Light"/>
              </a:rPr>
              <a:t> from </a:t>
            </a:r>
            <a:r>
              <a:rPr lang="en" sz="600" u="sng">
                <a:solidFill>
                  <a:schemeClr val="hlink"/>
                </a:solidFill>
                <a:latin typeface="Helvetica Neue Light"/>
                <a:ea typeface="Helvetica Neue Light"/>
                <a:cs typeface="Helvetica Neue Light"/>
                <a:sym typeface="Helvetica Neue Light"/>
                <a:hlinkClick r:id="rId4"/>
              </a:rPr>
              <a:t>www.flaticon.com</a:t>
            </a:r>
            <a:endParaRPr sz="600">
              <a:latin typeface="Helvetica Neue Light"/>
              <a:ea typeface="Helvetica Neue Light"/>
              <a:cs typeface="Helvetica Neue Light"/>
              <a:sym typeface="Helvetica Neue Light"/>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p:cSld name="TITLE_2">
    <p:spTree>
      <p:nvGrpSpPr>
        <p:cNvPr id="345" name="Shape 345"/>
        <p:cNvGrpSpPr/>
        <p:nvPr/>
      </p:nvGrpSpPr>
      <p:grpSpPr>
        <a:xfrm>
          <a:off x="0" y="0"/>
          <a:ext cx="0" cy="0"/>
          <a:chOff x="0" y="0"/>
          <a:chExt cx="0" cy="0"/>
        </a:xfrm>
      </p:grpSpPr>
      <p:pic>
        <p:nvPicPr>
          <p:cNvPr id="346" name="Google Shape;346;p35"/>
          <p:cNvPicPr preferRelativeResize="0"/>
          <p:nvPr/>
        </p:nvPicPr>
        <p:blipFill rotWithShape="1">
          <a:blip r:embed="rId2">
            <a:alphaModFix amt="15000"/>
          </a:blip>
          <a:srcRect b="0" l="0" r="24305" t="0"/>
          <a:stretch/>
        </p:blipFill>
        <p:spPr>
          <a:xfrm>
            <a:off x="-42750" y="-24150"/>
            <a:ext cx="9229500" cy="5191800"/>
          </a:xfrm>
          <a:prstGeom prst="rect">
            <a:avLst/>
          </a:prstGeom>
          <a:noFill/>
          <a:ln>
            <a:noFill/>
          </a:ln>
        </p:spPr>
      </p:pic>
      <p:sp>
        <p:nvSpPr>
          <p:cNvPr id="347" name="Google Shape;347;p35"/>
          <p:cNvSpPr txBox="1"/>
          <p:nvPr>
            <p:ph type="ctrTitle"/>
          </p:nvPr>
        </p:nvSpPr>
        <p:spPr>
          <a:xfrm>
            <a:off x="3651279" y="1626925"/>
            <a:ext cx="5227200" cy="1551600"/>
          </a:xfrm>
          <a:prstGeom prst="rect">
            <a:avLst/>
          </a:prstGeom>
        </p:spPr>
        <p:txBody>
          <a:bodyPr anchorCtr="0" anchor="ctr" bIns="0" lIns="0" spcFirstLastPara="1" rIns="0" wrap="square" tIns="0">
            <a:noAutofit/>
          </a:bodyPr>
          <a:lstStyle>
            <a:lvl1pPr lvl="0">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348" name="Google Shape;348;p35"/>
          <p:cNvSpPr/>
          <p:nvPr>
            <p:ph idx="2" type="pic"/>
          </p:nvPr>
        </p:nvSpPr>
        <p:spPr>
          <a:xfrm>
            <a:off x="1597373" y="1498075"/>
            <a:ext cx="1872300" cy="1872300"/>
          </a:xfrm>
          <a:prstGeom prst="rect">
            <a:avLst/>
          </a:prstGeom>
          <a:noFill/>
          <a:ln>
            <a:noFill/>
          </a:ln>
        </p:spPr>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d">
  <p:cSld name="TITLE_1">
    <p:spTree>
      <p:nvGrpSpPr>
        <p:cNvPr id="349" name="Shape 349"/>
        <p:cNvGrpSpPr/>
        <p:nvPr/>
      </p:nvGrpSpPr>
      <p:grpSpPr>
        <a:xfrm>
          <a:off x="0" y="0"/>
          <a:ext cx="0" cy="0"/>
          <a:chOff x="0" y="0"/>
          <a:chExt cx="0" cy="0"/>
        </a:xfrm>
      </p:grpSpPr>
      <p:pic>
        <p:nvPicPr>
          <p:cNvPr id="350" name="Google Shape;350;p36"/>
          <p:cNvPicPr preferRelativeResize="0"/>
          <p:nvPr/>
        </p:nvPicPr>
        <p:blipFill>
          <a:blip r:embed="rId2">
            <a:alphaModFix/>
          </a:blip>
          <a:stretch>
            <a:fillRect/>
          </a:stretch>
        </p:blipFill>
        <p:spPr>
          <a:xfrm>
            <a:off x="1603225" y="1498063"/>
            <a:ext cx="1944325" cy="1944325"/>
          </a:xfrm>
          <a:prstGeom prst="rect">
            <a:avLst/>
          </a:prstGeom>
          <a:noFill/>
          <a:ln>
            <a:noFill/>
          </a:ln>
        </p:spPr>
      </p:pic>
      <p:grpSp>
        <p:nvGrpSpPr>
          <p:cNvPr id="351" name="Google Shape;351;p36"/>
          <p:cNvGrpSpPr/>
          <p:nvPr/>
        </p:nvGrpSpPr>
        <p:grpSpPr>
          <a:xfrm>
            <a:off x="3626100" y="2088031"/>
            <a:ext cx="3521624" cy="1107528"/>
            <a:chOff x="3284925" y="3744431"/>
            <a:chExt cx="3521624" cy="1107528"/>
          </a:xfrm>
        </p:grpSpPr>
        <p:grpSp>
          <p:nvGrpSpPr>
            <p:cNvPr id="352" name="Google Shape;352;p36"/>
            <p:cNvGrpSpPr/>
            <p:nvPr/>
          </p:nvGrpSpPr>
          <p:grpSpPr>
            <a:xfrm>
              <a:off x="3311125" y="3744431"/>
              <a:ext cx="3481354" cy="1107528"/>
              <a:chOff x="3311125" y="3852778"/>
              <a:chExt cx="3481354" cy="1107528"/>
            </a:xfrm>
          </p:grpSpPr>
          <p:sp>
            <p:nvSpPr>
              <p:cNvPr id="353" name="Google Shape;353;p36"/>
              <p:cNvSpPr txBox="1"/>
              <p:nvPr/>
            </p:nvSpPr>
            <p:spPr>
              <a:xfrm>
                <a:off x="3311125" y="3852778"/>
                <a:ext cx="2518200" cy="2154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1700">
                    <a:latin typeface="Helvetica Neue Light"/>
                    <a:ea typeface="Helvetica Neue Light"/>
                    <a:cs typeface="Helvetica Neue Light"/>
                    <a:sym typeface="Helvetica Neue Light"/>
                  </a:rPr>
                  <a:t>bringing</a:t>
                </a:r>
                <a:endParaRPr sz="1700">
                  <a:latin typeface="Helvetica Neue Light"/>
                  <a:ea typeface="Helvetica Neue Light"/>
                  <a:cs typeface="Helvetica Neue Light"/>
                  <a:sym typeface="Helvetica Neue Light"/>
                </a:endParaRPr>
              </a:p>
            </p:txBody>
          </p:sp>
          <p:sp>
            <p:nvSpPr>
              <p:cNvPr id="354" name="Google Shape;354;p36"/>
              <p:cNvSpPr txBox="1"/>
              <p:nvPr/>
            </p:nvSpPr>
            <p:spPr>
              <a:xfrm>
                <a:off x="4274279" y="4744906"/>
                <a:ext cx="2518200" cy="2154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1700">
                    <a:latin typeface="Helvetica Neue Light"/>
                    <a:ea typeface="Helvetica Neue Light"/>
                    <a:cs typeface="Helvetica Neue Light"/>
                    <a:sym typeface="Helvetica Neue Light"/>
                  </a:rPr>
                  <a:t>to TELUS developers</a:t>
                </a:r>
                <a:endParaRPr sz="1700">
                  <a:latin typeface="Helvetica Neue Light"/>
                  <a:ea typeface="Helvetica Neue Light"/>
                  <a:cs typeface="Helvetica Neue Light"/>
                  <a:sym typeface="Helvetica Neue Light"/>
                </a:endParaRPr>
              </a:p>
            </p:txBody>
          </p:sp>
        </p:grpSp>
        <p:pic>
          <p:nvPicPr>
            <p:cNvPr id="355" name="Google Shape;355;p36"/>
            <p:cNvPicPr preferRelativeResize="0"/>
            <p:nvPr/>
          </p:nvPicPr>
          <p:blipFill>
            <a:blip r:embed="rId3">
              <a:alphaModFix/>
            </a:blip>
            <a:stretch>
              <a:fillRect/>
            </a:stretch>
          </p:blipFill>
          <p:spPr>
            <a:xfrm>
              <a:off x="3284925" y="3984375"/>
              <a:ext cx="3521624" cy="633675"/>
            </a:xfrm>
            <a:prstGeom prst="rect">
              <a:avLst/>
            </a:prstGeom>
            <a:noFill/>
            <a:ln>
              <a:noFill/>
            </a:ln>
          </p:spPr>
        </p:pic>
      </p:grpSp>
      <p:sp>
        <p:nvSpPr>
          <p:cNvPr id="356" name="Google Shape;356;p36"/>
          <p:cNvSpPr txBox="1"/>
          <p:nvPr/>
        </p:nvSpPr>
        <p:spPr>
          <a:xfrm>
            <a:off x="0" y="5143500"/>
            <a:ext cx="1872300" cy="924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600">
                <a:latin typeface="Helvetica Neue Light"/>
                <a:ea typeface="Helvetica Neue Light"/>
                <a:cs typeface="Helvetica Neue Light"/>
                <a:sym typeface="Helvetica Neue Light"/>
              </a:rPr>
              <a:t>Icons made by </a:t>
            </a:r>
            <a:r>
              <a:rPr lang="en" sz="600" u="sng">
                <a:solidFill>
                  <a:schemeClr val="hlink"/>
                </a:solidFill>
                <a:latin typeface="Helvetica Neue Light"/>
                <a:ea typeface="Helvetica Neue Light"/>
                <a:cs typeface="Helvetica Neue Light"/>
                <a:sym typeface="Helvetica Neue Light"/>
                <a:hlinkClick r:id="rId4"/>
              </a:rPr>
              <a:t>Icongeek26</a:t>
            </a:r>
            <a:r>
              <a:rPr lang="en" sz="600">
                <a:latin typeface="Helvetica Neue Light"/>
                <a:ea typeface="Helvetica Neue Light"/>
                <a:cs typeface="Helvetica Neue Light"/>
                <a:sym typeface="Helvetica Neue Light"/>
              </a:rPr>
              <a:t> from </a:t>
            </a:r>
            <a:r>
              <a:rPr lang="en" sz="600" u="sng">
                <a:solidFill>
                  <a:schemeClr val="hlink"/>
                </a:solidFill>
                <a:latin typeface="Helvetica Neue Light"/>
                <a:ea typeface="Helvetica Neue Light"/>
                <a:cs typeface="Helvetica Neue Light"/>
                <a:sym typeface="Helvetica Neue Light"/>
                <a:hlinkClick r:id="rId5"/>
              </a:rPr>
              <a:t>www.flaticon.com</a:t>
            </a:r>
            <a:endParaRPr sz="600">
              <a:latin typeface="Helvetica Neue Light"/>
              <a:ea typeface="Helvetica Neue Light"/>
              <a:cs typeface="Helvetica Neue Light"/>
              <a:sym typeface="Helvetica Neue Light"/>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ndard" type="tx">
  <p:cSld name="TITLE_AND_BODY">
    <p:spTree>
      <p:nvGrpSpPr>
        <p:cNvPr id="357" name="Shape 357"/>
        <p:cNvGrpSpPr/>
        <p:nvPr/>
      </p:nvGrpSpPr>
      <p:grpSpPr>
        <a:xfrm>
          <a:off x="0" y="0"/>
          <a:ext cx="0" cy="0"/>
          <a:chOff x="0" y="0"/>
          <a:chExt cx="0" cy="0"/>
        </a:xfrm>
      </p:grpSpPr>
      <p:sp>
        <p:nvSpPr>
          <p:cNvPr id="358" name="Google Shape;358;p37"/>
          <p:cNvSpPr/>
          <p:nvPr/>
        </p:nvSpPr>
        <p:spPr>
          <a:xfrm>
            <a:off x="2453400" y="347354"/>
            <a:ext cx="4237200" cy="18300"/>
          </a:xfrm>
          <a:prstGeom prst="rect">
            <a:avLst/>
          </a:prstGeom>
          <a:gradFill>
            <a:gsLst>
              <a:gs pos="0">
                <a:srgbClr val="4B286D"/>
              </a:gs>
              <a:gs pos="100000">
                <a:srgbClr val="E5329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37"/>
          <p:cNvSpPr txBox="1"/>
          <p:nvPr>
            <p:ph type="title"/>
          </p:nvPr>
        </p:nvSpPr>
        <p:spPr>
          <a:xfrm>
            <a:off x="3961500" y="216068"/>
            <a:ext cx="1221000" cy="261600"/>
          </a:xfrm>
          <a:prstGeom prst="rect">
            <a:avLst/>
          </a:prstGeom>
          <a:solidFill>
            <a:schemeClr val="lt1"/>
          </a:solidFill>
        </p:spPr>
        <p:txBody>
          <a:bodyPr anchorCtr="0" anchor="ctr" bIns="0" lIns="0" spcFirstLastPara="1" rIns="0" wrap="square" tIns="0">
            <a:noAutofit/>
          </a:bodyPr>
          <a:lstStyle>
            <a:lvl1pPr lvl="0" algn="ctr">
              <a:spcBef>
                <a:spcPts val="0"/>
              </a:spcBef>
              <a:spcAft>
                <a:spcPts val="0"/>
              </a:spcAft>
              <a:buClr>
                <a:schemeClr val="lt2"/>
              </a:buClr>
              <a:buSzPts val="1700"/>
              <a:buNone/>
              <a:defRPr sz="1700">
                <a:solidFill>
                  <a:schemeClr val="lt2"/>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60" name="Google Shape;360;p37"/>
          <p:cNvSpPr txBox="1"/>
          <p:nvPr>
            <p:ph idx="1" type="body"/>
          </p:nvPr>
        </p:nvSpPr>
        <p:spPr>
          <a:xfrm>
            <a:off x="311700" y="818241"/>
            <a:ext cx="8520600" cy="3906600"/>
          </a:xfrm>
          <a:prstGeom prst="rect">
            <a:avLst/>
          </a:prstGeom>
        </p:spPr>
        <p:txBody>
          <a:bodyPr anchorCtr="0" anchor="t" bIns="0" lIns="0" spcFirstLastPara="1" rIns="0" wrap="square" tIns="0">
            <a:noAutofit/>
          </a:bodyPr>
          <a:lstStyle>
            <a:lvl1pPr indent="-317500" lvl="0" marL="457200" algn="ctr">
              <a:spcBef>
                <a:spcPts val="0"/>
              </a:spcBef>
              <a:spcAft>
                <a:spcPts val="0"/>
              </a:spcAft>
              <a:buClr>
                <a:schemeClr val="lt2"/>
              </a:buClr>
              <a:buSzPts val="1400"/>
              <a:buFont typeface="Helvetica Neue Light"/>
              <a:buChar char="●"/>
              <a:defRPr sz="1400">
                <a:solidFill>
                  <a:schemeClr val="lt2"/>
                </a:solidFill>
                <a:latin typeface="Helvetica Neue Light"/>
                <a:ea typeface="Helvetica Neue Light"/>
                <a:cs typeface="Helvetica Neue Light"/>
                <a:sym typeface="Helvetica Neue Light"/>
              </a:defRPr>
            </a:lvl1pPr>
            <a:lvl2pPr indent="-304800" lvl="1" marL="914400" algn="ctr">
              <a:spcBef>
                <a:spcPts val="0"/>
              </a:spcBef>
              <a:spcAft>
                <a:spcPts val="0"/>
              </a:spcAft>
              <a:buClr>
                <a:schemeClr val="lt2"/>
              </a:buClr>
              <a:buSzPts val="1200"/>
              <a:buFont typeface="Helvetica Neue Light"/>
              <a:buChar char="●"/>
              <a:defRPr sz="1200">
                <a:solidFill>
                  <a:schemeClr val="lt2"/>
                </a:solidFill>
                <a:latin typeface="Helvetica Neue Light"/>
                <a:ea typeface="Helvetica Neue Light"/>
                <a:cs typeface="Helvetica Neue Light"/>
                <a:sym typeface="Helvetica Neue Light"/>
              </a:defRPr>
            </a:lvl2pPr>
            <a:lvl3pPr indent="-304800" lvl="2" marL="1371600" algn="ctr">
              <a:spcBef>
                <a:spcPts val="0"/>
              </a:spcBef>
              <a:spcAft>
                <a:spcPts val="0"/>
              </a:spcAft>
              <a:buClr>
                <a:schemeClr val="lt2"/>
              </a:buClr>
              <a:buSzPts val="1200"/>
              <a:buFont typeface="Helvetica Neue Light"/>
              <a:buChar char="●"/>
              <a:defRPr sz="1200">
                <a:solidFill>
                  <a:schemeClr val="lt2"/>
                </a:solidFill>
                <a:latin typeface="Helvetica Neue Light"/>
                <a:ea typeface="Helvetica Neue Light"/>
                <a:cs typeface="Helvetica Neue Light"/>
                <a:sym typeface="Helvetica Neue Light"/>
              </a:defRPr>
            </a:lvl3pPr>
            <a:lvl4pPr indent="-304800" lvl="3" marL="1828800" algn="ctr">
              <a:spcBef>
                <a:spcPts val="0"/>
              </a:spcBef>
              <a:spcAft>
                <a:spcPts val="0"/>
              </a:spcAft>
              <a:buClr>
                <a:schemeClr val="lt2"/>
              </a:buClr>
              <a:buSzPts val="1200"/>
              <a:buFont typeface="Helvetica Neue Light"/>
              <a:buChar char="●"/>
              <a:defRPr sz="1200">
                <a:solidFill>
                  <a:schemeClr val="lt2"/>
                </a:solidFill>
                <a:latin typeface="Helvetica Neue Light"/>
                <a:ea typeface="Helvetica Neue Light"/>
                <a:cs typeface="Helvetica Neue Light"/>
                <a:sym typeface="Helvetica Neue Light"/>
              </a:defRPr>
            </a:lvl4pPr>
            <a:lvl5pPr indent="-304800" lvl="4" marL="2286000" algn="ctr">
              <a:spcBef>
                <a:spcPts val="0"/>
              </a:spcBef>
              <a:spcAft>
                <a:spcPts val="0"/>
              </a:spcAft>
              <a:buClr>
                <a:schemeClr val="lt2"/>
              </a:buClr>
              <a:buSzPts val="1200"/>
              <a:buFont typeface="Helvetica Neue Light"/>
              <a:buChar char="●"/>
              <a:defRPr sz="1200">
                <a:solidFill>
                  <a:schemeClr val="lt2"/>
                </a:solidFill>
                <a:latin typeface="Helvetica Neue Light"/>
                <a:ea typeface="Helvetica Neue Light"/>
                <a:cs typeface="Helvetica Neue Light"/>
                <a:sym typeface="Helvetica Neue Light"/>
              </a:defRPr>
            </a:lvl5pPr>
            <a:lvl6pPr indent="-304800" lvl="5" marL="2743200" algn="ctr">
              <a:spcBef>
                <a:spcPts val="0"/>
              </a:spcBef>
              <a:spcAft>
                <a:spcPts val="0"/>
              </a:spcAft>
              <a:buClr>
                <a:schemeClr val="lt2"/>
              </a:buClr>
              <a:buSzPts val="1200"/>
              <a:buFont typeface="Helvetica Neue Light"/>
              <a:buChar char="●"/>
              <a:defRPr sz="1200">
                <a:solidFill>
                  <a:schemeClr val="lt2"/>
                </a:solidFill>
                <a:latin typeface="Helvetica Neue Light"/>
                <a:ea typeface="Helvetica Neue Light"/>
                <a:cs typeface="Helvetica Neue Light"/>
                <a:sym typeface="Helvetica Neue Light"/>
              </a:defRPr>
            </a:lvl6pPr>
            <a:lvl7pPr indent="-304800" lvl="6" marL="3200400" algn="ctr">
              <a:spcBef>
                <a:spcPts val="0"/>
              </a:spcBef>
              <a:spcAft>
                <a:spcPts val="0"/>
              </a:spcAft>
              <a:buClr>
                <a:schemeClr val="lt2"/>
              </a:buClr>
              <a:buSzPts val="1200"/>
              <a:buFont typeface="Helvetica Neue Light"/>
              <a:buChar char="●"/>
              <a:defRPr sz="1200">
                <a:solidFill>
                  <a:schemeClr val="lt2"/>
                </a:solidFill>
                <a:latin typeface="Helvetica Neue Light"/>
                <a:ea typeface="Helvetica Neue Light"/>
                <a:cs typeface="Helvetica Neue Light"/>
                <a:sym typeface="Helvetica Neue Light"/>
              </a:defRPr>
            </a:lvl7pPr>
            <a:lvl8pPr indent="-304800" lvl="7" marL="3657600" algn="ctr">
              <a:spcBef>
                <a:spcPts val="0"/>
              </a:spcBef>
              <a:spcAft>
                <a:spcPts val="0"/>
              </a:spcAft>
              <a:buClr>
                <a:schemeClr val="lt2"/>
              </a:buClr>
              <a:buSzPts val="1200"/>
              <a:buFont typeface="Helvetica Neue Light"/>
              <a:buChar char="●"/>
              <a:defRPr sz="1200">
                <a:solidFill>
                  <a:schemeClr val="lt2"/>
                </a:solidFill>
                <a:latin typeface="Helvetica Neue Light"/>
                <a:ea typeface="Helvetica Neue Light"/>
                <a:cs typeface="Helvetica Neue Light"/>
                <a:sym typeface="Helvetica Neue Light"/>
              </a:defRPr>
            </a:lvl8pPr>
            <a:lvl9pPr indent="-304800" lvl="8" marL="4114800" algn="ctr">
              <a:spcBef>
                <a:spcPts val="0"/>
              </a:spcBef>
              <a:spcAft>
                <a:spcPts val="0"/>
              </a:spcAft>
              <a:buClr>
                <a:schemeClr val="lt2"/>
              </a:buClr>
              <a:buSzPts val="1200"/>
              <a:buFont typeface="Helvetica Neue Light"/>
              <a:buChar char="●"/>
              <a:defRPr sz="1200">
                <a:solidFill>
                  <a:schemeClr val="lt2"/>
                </a:solidFill>
                <a:latin typeface="Helvetica Neue Light"/>
                <a:ea typeface="Helvetica Neue Light"/>
                <a:cs typeface="Helvetica Neue Light"/>
                <a:sym typeface="Helvetica Neue Light"/>
              </a:defRPr>
            </a:lvl9pPr>
          </a:lstStyle>
          <a:p/>
        </p:txBody>
      </p:sp>
      <p:pic>
        <p:nvPicPr>
          <p:cNvPr id="361" name="Google Shape;361;p37"/>
          <p:cNvPicPr preferRelativeResize="0"/>
          <p:nvPr/>
        </p:nvPicPr>
        <p:blipFill>
          <a:blip r:embed="rId2">
            <a:alphaModFix/>
          </a:blip>
          <a:stretch>
            <a:fillRect/>
          </a:stretch>
        </p:blipFill>
        <p:spPr>
          <a:xfrm>
            <a:off x="8554250" y="4553741"/>
            <a:ext cx="525450" cy="525450"/>
          </a:xfrm>
          <a:prstGeom prst="rect">
            <a:avLst/>
          </a:prstGeom>
          <a:noFill/>
          <a:ln>
            <a:noFill/>
          </a:ln>
        </p:spPr>
      </p:pic>
      <p:sp>
        <p:nvSpPr>
          <p:cNvPr id="362" name="Google Shape;362;p37"/>
          <p:cNvSpPr txBox="1"/>
          <p:nvPr>
            <p:ph idx="2" type="subTitle"/>
          </p:nvPr>
        </p:nvSpPr>
        <p:spPr>
          <a:xfrm>
            <a:off x="2453400" y="454812"/>
            <a:ext cx="4237200" cy="167700"/>
          </a:xfrm>
          <a:prstGeom prst="rect">
            <a:avLst/>
          </a:prstGeom>
        </p:spPr>
        <p:txBody>
          <a:bodyPr anchorCtr="0" anchor="t" bIns="0" lIns="0" spcFirstLastPara="1" rIns="0" wrap="square" tIns="0">
            <a:noAutofit/>
          </a:bodyPr>
          <a:lstStyle>
            <a:lvl1pPr lvl="0" algn="ctr">
              <a:spcBef>
                <a:spcPts val="0"/>
              </a:spcBef>
              <a:spcAft>
                <a:spcPts val="0"/>
              </a:spcAft>
              <a:buClr>
                <a:schemeClr val="lt2"/>
              </a:buClr>
              <a:buSzPts val="1000"/>
              <a:buFont typeface="Helvetica Neue Light"/>
              <a:buNone/>
              <a:defRPr sz="1000">
                <a:solidFill>
                  <a:schemeClr val="lt2"/>
                </a:solidFill>
                <a:latin typeface="Helvetica Neue Light"/>
                <a:ea typeface="Helvetica Neue Light"/>
                <a:cs typeface="Helvetica Neue Light"/>
                <a:sym typeface="Helvetica Neue Ligh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Part">
  <p:cSld name="TITLE_AND_BODY_1">
    <p:spTree>
      <p:nvGrpSpPr>
        <p:cNvPr id="363" name="Shape 363"/>
        <p:cNvGrpSpPr/>
        <p:nvPr/>
      </p:nvGrpSpPr>
      <p:grpSpPr>
        <a:xfrm>
          <a:off x="0" y="0"/>
          <a:ext cx="0" cy="0"/>
          <a:chOff x="0" y="0"/>
          <a:chExt cx="0" cy="0"/>
        </a:xfrm>
      </p:grpSpPr>
      <p:sp>
        <p:nvSpPr>
          <p:cNvPr id="364" name="Google Shape;364;p38"/>
          <p:cNvSpPr/>
          <p:nvPr/>
        </p:nvSpPr>
        <p:spPr>
          <a:xfrm>
            <a:off x="2453400" y="347354"/>
            <a:ext cx="4237200" cy="18300"/>
          </a:xfrm>
          <a:prstGeom prst="rect">
            <a:avLst/>
          </a:prstGeom>
          <a:gradFill>
            <a:gsLst>
              <a:gs pos="0">
                <a:srgbClr val="4B286D"/>
              </a:gs>
              <a:gs pos="100000">
                <a:srgbClr val="E5329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38"/>
          <p:cNvSpPr txBox="1"/>
          <p:nvPr>
            <p:ph type="title"/>
          </p:nvPr>
        </p:nvSpPr>
        <p:spPr>
          <a:xfrm>
            <a:off x="3961500" y="216068"/>
            <a:ext cx="1221000" cy="261600"/>
          </a:xfrm>
          <a:prstGeom prst="rect">
            <a:avLst/>
          </a:prstGeom>
          <a:solidFill>
            <a:schemeClr val="lt1"/>
          </a:solidFill>
        </p:spPr>
        <p:txBody>
          <a:bodyPr anchorCtr="0" anchor="ctr" bIns="0" lIns="0" spcFirstLastPara="1" rIns="0" wrap="square" tIns="0">
            <a:noAutofit/>
          </a:bodyPr>
          <a:lstStyle>
            <a:lvl1pPr lvl="0" algn="ctr">
              <a:spcBef>
                <a:spcPts val="0"/>
              </a:spcBef>
              <a:spcAft>
                <a:spcPts val="0"/>
              </a:spcAft>
              <a:buClr>
                <a:schemeClr val="lt2"/>
              </a:buClr>
              <a:buSzPts val="1700"/>
              <a:buNone/>
              <a:defRPr sz="1700">
                <a:solidFill>
                  <a:schemeClr val="lt2"/>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66" name="Google Shape;366;p38"/>
          <p:cNvSpPr txBox="1"/>
          <p:nvPr>
            <p:ph idx="1" type="body"/>
          </p:nvPr>
        </p:nvSpPr>
        <p:spPr>
          <a:xfrm>
            <a:off x="311700" y="818251"/>
            <a:ext cx="8520600" cy="2414700"/>
          </a:xfrm>
          <a:prstGeom prst="rect">
            <a:avLst/>
          </a:prstGeom>
        </p:spPr>
        <p:txBody>
          <a:bodyPr anchorCtr="0" anchor="t" bIns="0" lIns="0" spcFirstLastPara="1" rIns="0" wrap="square" tIns="0">
            <a:noAutofit/>
          </a:bodyPr>
          <a:lstStyle>
            <a:lvl1pPr indent="-317500" lvl="0" marL="457200" algn="ctr">
              <a:spcBef>
                <a:spcPts val="0"/>
              </a:spcBef>
              <a:spcAft>
                <a:spcPts val="0"/>
              </a:spcAft>
              <a:buClr>
                <a:schemeClr val="lt2"/>
              </a:buClr>
              <a:buSzPts val="1400"/>
              <a:buFont typeface="Helvetica Neue Light"/>
              <a:buChar char="●"/>
              <a:defRPr sz="1400">
                <a:solidFill>
                  <a:schemeClr val="lt2"/>
                </a:solidFill>
                <a:latin typeface="Helvetica Neue Light"/>
                <a:ea typeface="Helvetica Neue Light"/>
                <a:cs typeface="Helvetica Neue Light"/>
                <a:sym typeface="Helvetica Neue Light"/>
              </a:defRPr>
            </a:lvl1pPr>
            <a:lvl2pPr indent="-304800" lvl="1" marL="914400" algn="ctr">
              <a:spcBef>
                <a:spcPts val="0"/>
              </a:spcBef>
              <a:spcAft>
                <a:spcPts val="0"/>
              </a:spcAft>
              <a:buClr>
                <a:schemeClr val="lt2"/>
              </a:buClr>
              <a:buSzPts val="1200"/>
              <a:buFont typeface="Helvetica Neue Light"/>
              <a:buChar char="●"/>
              <a:defRPr sz="1200">
                <a:solidFill>
                  <a:schemeClr val="lt2"/>
                </a:solidFill>
                <a:latin typeface="Helvetica Neue Light"/>
                <a:ea typeface="Helvetica Neue Light"/>
                <a:cs typeface="Helvetica Neue Light"/>
                <a:sym typeface="Helvetica Neue Light"/>
              </a:defRPr>
            </a:lvl2pPr>
            <a:lvl3pPr indent="-304800" lvl="2" marL="1371600" algn="ctr">
              <a:spcBef>
                <a:spcPts val="0"/>
              </a:spcBef>
              <a:spcAft>
                <a:spcPts val="0"/>
              </a:spcAft>
              <a:buClr>
                <a:schemeClr val="lt2"/>
              </a:buClr>
              <a:buSzPts val="1200"/>
              <a:buFont typeface="Helvetica Neue Light"/>
              <a:buChar char="●"/>
              <a:defRPr sz="1200">
                <a:solidFill>
                  <a:schemeClr val="lt2"/>
                </a:solidFill>
                <a:latin typeface="Helvetica Neue Light"/>
                <a:ea typeface="Helvetica Neue Light"/>
                <a:cs typeface="Helvetica Neue Light"/>
                <a:sym typeface="Helvetica Neue Light"/>
              </a:defRPr>
            </a:lvl3pPr>
            <a:lvl4pPr indent="-304800" lvl="3" marL="1828800" algn="ctr">
              <a:spcBef>
                <a:spcPts val="0"/>
              </a:spcBef>
              <a:spcAft>
                <a:spcPts val="0"/>
              </a:spcAft>
              <a:buClr>
                <a:schemeClr val="lt2"/>
              </a:buClr>
              <a:buSzPts val="1200"/>
              <a:buFont typeface="Helvetica Neue Light"/>
              <a:buChar char="●"/>
              <a:defRPr sz="1200">
                <a:solidFill>
                  <a:schemeClr val="lt2"/>
                </a:solidFill>
                <a:latin typeface="Helvetica Neue Light"/>
                <a:ea typeface="Helvetica Neue Light"/>
                <a:cs typeface="Helvetica Neue Light"/>
                <a:sym typeface="Helvetica Neue Light"/>
              </a:defRPr>
            </a:lvl4pPr>
            <a:lvl5pPr indent="-304800" lvl="4" marL="2286000" algn="ctr">
              <a:spcBef>
                <a:spcPts val="0"/>
              </a:spcBef>
              <a:spcAft>
                <a:spcPts val="0"/>
              </a:spcAft>
              <a:buClr>
                <a:schemeClr val="lt2"/>
              </a:buClr>
              <a:buSzPts val="1200"/>
              <a:buFont typeface="Helvetica Neue Light"/>
              <a:buChar char="●"/>
              <a:defRPr sz="1200">
                <a:solidFill>
                  <a:schemeClr val="lt2"/>
                </a:solidFill>
                <a:latin typeface="Helvetica Neue Light"/>
                <a:ea typeface="Helvetica Neue Light"/>
                <a:cs typeface="Helvetica Neue Light"/>
                <a:sym typeface="Helvetica Neue Light"/>
              </a:defRPr>
            </a:lvl5pPr>
            <a:lvl6pPr indent="-304800" lvl="5" marL="2743200" algn="ctr">
              <a:spcBef>
                <a:spcPts val="0"/>
              </a:spcBef>
              <a:spcAft>
                <a:spcPts val="0"/>
              </a:spcAft>
              <a:buClr>
                <a:schemeClr val="lt2"/>
              </a:buClr>
              <a:buSzPts val="1200"/>
              <a:buFont typeface="Helvetica Neue Light"/>
              <a:buChar char="●"/>
              <a:defRPr sz="1200">
                <a:solidFill>
                  <a:schemeClr val="lt2"/>
                </a:solidFill>
                <a:latin typeface="Helvetica Neue Light"/>
                <a:ea typeface="Helvetica Neue Light"/>
                <a:cs typeface="Helvetica Neue Light"/>
                <a:sym typeface="Helvetica Neue Light"/>
              </a:defRPr>
            </a:lvl6pPr>
            <a:lvl7pPr indent="-304800" lvl="6" marL="3200400" algn="ctr">
              <a:spcBef>
                <a:spcPts val="0"/>
              </a:spcBef>
              <a:spcAft>
                <a:spcPts val="0"/>
              </a:spcAft>
              <a:buClr>
                <a:schemeClr val="lt2"/>
              </a:buClr>
              <a:buSzPts val="1200"/>
              <a:buFont typeface="Helvetica Neue Light"/>
              <a:buChar char="●"/>
              <a:defRPr sz="1200">
                <a:solidFill>
                  <a:schemeClr val="lt2"/>
                </a:solidFill>
                <a:latin typeface="Helvetica Neue Light"/>
                <a:ea typeface="Helvetica Neue Light"/>
                <a:cs typeface="Helvetica Neue Light"/>
                <a:sym typeface="Helvetica Neue Light"/>
              </a:defRPr>
            </a:lvl7pPr>
            <a:lvl8pPr indent="-304800" lvl="7" marL="3657600" algn="ctr">
              <a:spcBef>
                <a:spcPts val="0"/>
              </a:spcBef>
              <a:spcAft>
                <a:spcPts val="0"/>
              </a:spcAft>
              <a:buClr>
                <a:schemeClr val="lt2"/>
              </a:buClr>
              <a:buSzPts val="1200"/>
              <a:buFont typeface="Helvetica Neue Light"/>
              <a:buChar char="●"/>
              <a:defRPr sz="1200">
                <a:solidFill>
                  <a:schemeClr val="lt2"/>
                </a:solidFill>
                <a:latin typeface="Helvetica Neue Light"/>
                <a:ea typeface="Helvetica Neue Light"/>
                <a:cs typeface="Helvetica Neue Light"/>
                <a:sym typeface="Helvetica Neue Light"/>
              </a:defRPr>
            </a:lvl8pPr>
            <a:lvl9pPr indent="-304800" lvl="8" marL="4114800" algn="ctr">
              <a:spcBef>
                <a:spcPts val="0"/>
              </a:spcBef>
              <a:spcAft>
                <a:spcPts val="0"/>
              </a:spcAft>
              <a:buClr>
                <a:schemeClr val="lt2"/>
              </a:buClr>
              <a:buSzPts val="1200"/>
              <a:buFont typeface="Helvetica Neue Light"/>
              <a:buChar char="●"/>
              <a:defRPr sz="1200">
                <a:solidFill>
                  <a:schemeClr val="lt2"/>
                </a:solidFill>
                <a:latin typeface="Helvetica Neue Light"/>
                <a:ea typeface="Helvetica Neue Light"/>
                <a:cs typeface="Helvetica Neue Light"/>
                <a:sym typeface="Helvetica Neue Light"/>
              </a:defRPr>
            </a:lvl9pPr>
          </a:lstStyle>
          <a:p/>
        </p:txBody>
      </p:sp>
      <p:pic>
        <p:nvPicPr>
          <p:cNvPr id="367" name="Google Shape;367;p38"/>
          <p:cNvPicPr preferRelativeResize="0"/>
          <p:nvPr/>
        </p:nvPicPr>
        <p:blipFill>
          <a:blip r:embed="rId2">
            <a:alphaModFix/>
          </a:blip>
          <a:stretch>
            <a:fillRect/>
          </a:stretch>
        </p:blipFill>
        <p:spPr>
          <a:xfrm>
            <a:off x="8554250" y="4553741"/>
            <a:ext cx="525450" cy="525450"/>
          </a:xfrm>
          <a:prstGeom prst="rect">
            <a:avLst/>
          </a:prstGeom>
          <a:noFill/>
          <a:ln>
            <a:noFill/>
          </a:ln>
        </p:spPr>
      </p:pic>
      <p:sp>
        <p:nvSpPr>
          <p:cNvPr id="368" name="Google Shape;368;p38"/>
          <p:cNvSpPr txBox="1"/>
          <p:nvPr>
            <p:ph idx="2" type="subTitle"/>
          </p:nvPr>
        </p:nvSpPr>
        <p:spPr>
          <a:xfrm>
            <a:off x="2453400" y="454812"/>
            <a:ext cx="4237200" cy="167700"/>
          </a:xfrm>
          <a:prstGeom prst="rect">
            <a:avLst/>
          </a:prstGeom>
        </p:spPr>
        <p:txBody>
          <a:bodyPr anchorCtr="0" anchor="t" bIns="0" lIns="0" spcFirstLastPara="1" rIns="0" wrap="square" tIns="0">
            <a:noAutofit/>
          </a:bodyPr>
          <a:lstStyle>
            <a:lvl1pPr lvl="0" algn="ctr">
              <a:spcBef>
                <a:spcPts val="0"/>
              </a:spcBef>
              <a:spcAft>
                <a:spcPts val="0"/>
              </a:spcAft>
              <a:buClr>
                <a:schemeClr val="lt2"/>
              </a:buClr>
              <a:buSzPts val="1000"/>
              <a:buFont typeface="Helvetica Neue Light"/>
              <a:buNone/>
              <a:defRPr sz="1000">
                <a:solidFill>
                  <a:schemeClr val="lt2"/>
                </a:solidFill>
                <a:latin typeface="Helvetica Neue Light"/>
                <a:ea typeface="Helvetica Neue Light"/>
                <a:cs typeface="Helvetica Neue Light"/>
                <a:sym typeface="Helvetica Neue Ligh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69" name="Google Shape;369;p38"/>
          <p:cNvSpPr/>
          <p:nvPr/>
        </p:nvSpPr>
        <p:spPr>
          <a:xfrm>
            <a:off x="2453400" y="3563655"/>
            <a:ext cx="4237200" cy="18300"/>
          </a:xfrm>
          <a:prstGeom prst="rect">
            <a:avLst/>
          </a:prstGeom>
          <a:gradFill>
            <a:gsLst>
              <a:gs pos="0">
                <a:srgbClr val="4B286D"/>
              </a:gs>
              <a:gs pos="100000">
                <a:srgbClr val="E5329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38"/>
          <p:cNvSpPr txBox="1"/>
          <p:nvPr>
            <p:ph idx="3" type="body"/>
          </p:nvPr>
        </p:nvSpPr>
        <p:spPr>
          <a:xfrm>
            <a:off x="311700" y="3770075"/>
            <a:ext cx="8520600" cy="1215300"/>
          </a:xfrm>
          <a:prstGeom prst="rect">
            <a:avLst/>
          </a:prstGeom>
        </p:spPr>
        <p:txBody>
          <a:bodyPr anchorCtr="0" anchor="t" bIns="0" lIns="0" spcFirstLastPara="1" rIns="0" wrap="square" tIns="0">
            <a:noAutofit/>
          </a:bodyPr>
          <a:lstStyle>
            <a:lvl1pPr indent="-317500" lvl="0" marL="457200" algn="ctr">
              <a:spcBef>
                <a:spcPts val="0"/>
              </a:spcBef>
              <a:spcAft>
                <a:spcPts val="0"/>
              </a:spcAft>
              <a:buClr>
                <a:schemeClr val="lt2"/>
              </a:buClr>
              <a:buSzPts val="1400"/>
              <a:buFont typeface="Helvetica Neue Light"/>
              <a:buChar char="●"/>
              <a:defRPr sz="1400">
                <a:solidFill>
                  <a:schemeClr val="lt2"/>
                </a:solidFill>
                <a:latin typeface="Helvetica Neue Light"/>
                <a:ea typeface="Helvetica Neue Light"/>
                <a:cs typeface="Helvetica Neue Light"/>
                <a:sym typeface="Helvetica Neue Light"/>
              </a:defRPr>
            </a:lvl1pPr>
            <a:lvl2pPr indent="-304800" lvl="1" marL="914400" algn="ctr">
              <a:spcBef>
                <a:spcPts val="0"/>
              </a:spcBef>
              <a:spcAft>
                <a:spcPts val="0"/>
              </a:spcAft>
              <a:buClr>
                <a:schemeClr val="lt2"/>
              </a:buClr>
              <a:buSzPts val="1200"/>
              <a:buFont typeface="Helvetica Neue Light"/>
              <a:buChar char="●"/>
              <a:defRPr sz="1200">
                <a:solidFill>
                  <a:schemeClr val="lt2"/>
                </a:solidFill>
                <a:latin typeface="Helvetica Neue Light"/>
                <a:ea typeface="Helvetica Neue Light"/>
                <a:cs typeface="Helvetica Neue Light"/>
                <a:sym typeface="Helvetica Neue Light"/>
              </a:defRPr>
            </a:lvl2pPr>
            <a:lvl3pPr indent="-304800" lvl="2" marL="1371600" algn="ctr">
              <a:spcBef>
                <a:spcPts val="0"/>
              </a:spcBef>
              <a:spcAft>
                <a:spcPts val="0"/>
              </a:spcAft>
              <a:buClr>
                <a:schemeClr val="lt2"/>
              </a:buClr>
              <a:buSzPts val="1200"/>
              <a:buFont typeface="Helvetica Neue Light"/>
              <a:buChar char="●"/>
              <a:defRPr sz="1200">
                <a:solidFill>
                  <a:schemeClr val="lt2"/>
                </a:solidFill>
                <a:latin typeface="Helvetica Neue Light"/>
                <a:ea typeface="Helvetica Neue Light"/>
                <a:cs typeface="Helvetica Neue Light"/>
                <a:sym typeface="Helvetica Neue Light"/>
              </a:defRPr>
            </a:lvl3pPr>
            <a:lvl4pPr indent="-304800" lvl="3" marL="1828800" algn="ctr">
              <a:spcBef>
                <a:spcPts val="0"/>
              </a:spcBef>
              <a:spcAft>
                <a:spcPts val="0"/>
              </a:spcAft>
              <a:buClr>
                <a:schemeClr val="lt2"/>
              </a:buClr>
              <a:buSzPts val="1200"/>
              <a:buFont typeface="Helvetica Neue Light"/>
              <a:buChar char="●"/>
              <a:defRPr sz="1200">
                <a:solidFill>
                  <a:schemeClr val="lt2"/>
                </a:solidFill>
                <a:latin typeface="Helvetica Neue Light"/>
                <a:ea typeface="Helvetica Neue Light"/>
                <a:cs typeface="Helvetica Neue Light"/>
                <a:sym typeface="Helvetica Neue Light"/>
              </a:defRPr>
            </a:lvl4pPr>
            <a:lvl5pPr indent="-304800" lvl="4" marL="2286000" algn="ctr">
              <a:spcBef>
                <a:spcPts val="0"/>
              </a:spcBef>
              <a:spcAft>
                <a:spcPts val="0"/>
              </a:spcAft>
              <a:buClr>
                <a:schemeClr val="lt2"/>
              </a:buClr>
              <a:buSzPts val="1200"/>
              <a:buFont typeface="Helvetica Neue Light"/>
              <a:buChar char="●"/>
              <a:defRPr sz="1200">
                <a:solidFill>
                  <a:schemeClr val="lt2"/>
                </a:solidFill>
                <a:latin typeface="Helvetica Neue Light"/>
                <a:ea typeface="Helvetica Neue Light"/>
                <a:cs typeface="Helvetica Neue Light"/>
                <a:sym typeface="Helvetica Neue Light"/>
              </a:defRPr>
            </a:lvl5pPr>
            <a:lvl6pPr indent="-304800" lvl="5" marL="2743200" algn="ctr">
              <a:spcBef>
                <a:spcPts val="0"/>
              </a:spcBef>
              <a:spcAft>
                <a:spcPts val="0"/>
              </a:spcAft>
              <a:buClr>
                <a:schemeClr val="lt2"/>
              </a:buClr>
              <a:buSzPts val="1200"/>
              <a:buFont typeface="Helvetica Neue Light"/>
              <a:buChar char="●"/>
              <a:defRPr sz="1200">
                <a:solidFill>
                  <a:schemeClr val="lt2"/>
                </a:solidFill>
                <a:latin typeface="Helvetica Neue Light"/>
                <a:ea typeface="Helvetica Neue Light"/>
                <a:cs typeface="Helvetica Neue Light"/>
                <a:sym typeface="Helvetica Neue Light"/>
              </a:defRPr>
            </a:lvl6pPr>
            <a:lvl7pPr indent="-304800" lvl="6" marL="3200400" algn="ctr">
              <a:spcBef>
                <a:spcPts val="0"/>
              </a:spcBef>
              <a:spcAft>
                <a:spcPts val="0"/>
              </a:spcAft>
              <a:buClr>
                <a:schemeClr val="lt2"/>
              </a:buClr>
              <a:buSzPts val="1200"/>
              <a:buFont typeface="Helvetica Neue Light"/>
              <a:buChar char="●"/>
              <a:defRPr sz="1200">
                <a:solidFill>
                  <a:schemeClr val="lt2"/>
                </a:solidFill>
                <a:latin typeface="Helvetica Neue Light"/>
                <a:ea typeface="Helvetica Neue Light"/>
                <a:cs typeface="Helvetica Neue Light"/>
                <a:sym typeface="Helvetica Neue Light"/>
              </a:defRPr>
            </a:lvl7pPr>
            <a:lvl8pPr indent="-304800" lvl="7" marL="3657600" algn="ctr">
              <a:spcBef>
                <a:spcPts val="0"/>
              </a:spcBef>
              <a:spcAft>
                <a:spcPts val="0"/>
              </a:spcAft>
              <a:buClr>
                <a:schemeClr val="lt2"/>
              </a:buClr>
              <a:buSzPts val="1200"/>
              <a:buFont typeface="Helvetica Neue Light"/>
              <a:buChar char="●"/>
              <a:defRPr sz="1200">
                <a:solidFill>
                  <a:schemeClr val="lt2"/>
                </a:solidFill>
                <a:latin typeface="Helvetica Neue Light"/>
                <a:ea typeface="Helvetica Neue Light"/>
                <a:cs typeface="Helvetica Neue Light"/>
                <a:sym typeface="Helvetica Neue Light"/>
              </a:defRPr>
            </a:lvl8pPr>
            <a:lvl9pPr indent="-304800" lvl="8" marL="4114800" algn="ctr">
              <a:spcBef>
                <a:spcPts val="0"/>
              </a:spcBef>
              <a:spcAft>
                <a:spcPts val="0"/>
              </a:spcAft>
              <a:buClr>
                <a:schemeClr val="lt2"/>
              </a:buClr>
              <a:buSzPts val="1200"/>
              <a:buFont typeface="Helvetica Neue Light"/>
              <a:buChar char="●"/>
              <a:defRPr sz="1200">
                <a:solidFill>
                  <a:schemeClr val="lt2"/>
                </a:solidFill>
                <a:latin typeface="Helvetica Neue Light"/>
                <a:ea typeface="Helvetica Neue Light"/>
                <a:cs typeface="Helvetica Neue Light"/>
                <a:sym typeface="Helvetica Neue Light"/>
              </a:defRPr>
            </a:lvl9pPr>
          </a:lstStyle>
          <a:p/>
        </p:txBody>
      </p:sp>
      <p:sp>
        <p:nvSpPr>
          <p:cNvPr id="371" name="Google Shape;371;p38"/>
          <p:cNvSpPr txBox="1"/>
          <p:nvPr>
            <p:ph idx="4" type="title"/>
          </p:nvPr>
        </p:nvSpPr>
        <p:spPr>
          <a:xfrm>
            <a:off x="4009800" y="3442003"/>
            <a:ext cx="1124400" cy="261600"/>
          </a:xfrm>
          <a:prstGeom prst="rect">
            <a:avLst/>
          </a:prstGeom>
          <a:solidFill>
            <a:srgbClr val="FFFFFF"/>
          </a:solidFill>
        </p:spPr>
        <p:txBody>
          <a:bodyPr anchorCtr="0" anchor="t" bIns="0" lIns="0" spcFirstLastPara="1" rIns="0" wrap="square" tIns="0">
            <a:noAutofit/>
          </a:bodyPr>
          <a:lstStyle>
            <a:lvl1pPr lvl="0" algn="ctr">
              <a:spcBef>
                <a:spcPts val="0"/>
              </a:spcBef>
              <a:spcAft>
                <a:spcPts val="0"/>
              </a:spcAft>
              <a:buClr>
                <a:schemeClr val="lt2"/>
              </a:buClr>
              <a:buSzPts val="1800"/>
              <a:buNone/>
              <a:defRPr>
                <a:solidFill>
                  <a:schemeClr val="lt2"/>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Part 1">
  <p:cSld name="TITLE_AND_BODY_1_2">
    <p:spTree>
      <p:nvGrpSpPr>
        <p:cNvPr id="372" name="Shape 372"/>
        <p:cNvGrpSpPr/>
        <p:nvPr/>
      </p:nvGrpSpPr>
      <p:grpSpPr>
        <a:xfrm>
          <a:off x="0" y="0"/>
          <a:ext cx="0" cy="0"/>
          <a:chOff x="0" y="0"/>
          <a:chExt cx="0" cy="0"/>
        </a:xfrm>
      </p:grpSpPr>
      <p:pic>
        <p:nvPicPr>
          <p:cNvPr id="373" name="Google Shape;373;p39"/>
          <p:cNvPicPr preferRelativeResize="0"/>
          <p:nvPr/>
        </p:nvPicPr>
        <p:blipFill>
          <a:blip r:embed="rId2">
            <a:alphaModFix/>
          </a:blip>
          <a:stretch>
            <a:fillRect/>
          </a:stretch>
        </p:blipFill>
        <p:spPr>
          <a:xfrm>
            <a:off x="8554250" y="4553741"/>
            <a:ext cx="525450" cy="525450"/>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debar">
  <p:cSld name="TITLE_AND_BODY_1_1">
    <p:spTree>
      <p:nvGrpSpPr>
        <p:cNvPr id="374" name="Shape 374"/>
        <p:cNvGrpSpPr/>
        <p:nvPr/>
      </p:nvGrpSpPr>
      <p:grpSpPr>
        <a:xfrm>
          <a:off x="0" y="0"/>
          <a:ext cx="0" cy="0"/>
          <a:chOff x="0" y="0"/>
          <a:chExt cx="0" cy="0"/>
        </a:xfrm>
      </p:grpSpPr>
      <p:sp>
        <p:nvSpPr>
          <p:cNvPr id="375" name="Google Shape;375;p40"/>
          <p:cNvSpPr/>
          <p:nvPr/>
        </p:nvSpPr>
        <p:spPr>
          <a:xfrm>
            <a:off x="2453400" y="347354"/>
            <a:ext cx="4237200" cy="18300"/>
          </a:xfrm>
          <a:prstGeom prst="rect">
            <a:avLst/>
          </a:prstGeom>
          <a:gradFill>
            <a:gsLst>
              <a:gs pos="0">
                <a:srgbClr val="4B286D"/>
              </a:gs>
              <a:gs pos="100000">
                <a:srgbClr val="E5329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40"/>
          <p:cNvSpPr txBox="1"/>
          <p:nvPr>
            <p:ph type="title"/>
          </p:nvPr>
        </p:nvSpPr>
        <p:spPr>
          <a:xfrm>
            <a:off x="3961500" y="216068"/>
            <a:ext cx="1221000" cy="261600"/>
          </a:xfrm>
          <a:prstGeom prst="rect">
            <a:avLst/>
          </a:prstGeom>
          <a:solidFill>
            <a:schemeClr val="lt1"/>
          </a:solidFill>
        </p:spPr>
        <p:txBody>
          <a:bodyPr anchorCtr="0" anchor="ctr" bIns="0" lIns="0" spcFirstLastPara="1" rIns="0" wrap="square" tIns="0">
            <a:noAutofit/>
          </a:bodyPr>
          <a:lstStyle>
            <a:lvl1pPr lvl="0" algn="ctr">
              <a:spcBef>
                <a:spcPts val="0"/>
              </a:spcBef>
              <a:spcAft>
                <a:spcPts val="0"/>
              </a:spcAft>
              <a:buClr>
                <a:schemeClr val="lt2"/>
              </a:buClr>
              <a:buSzPts val="1700"/>
              <a:buNone/>
              <a:defRPr sz="1700">
                <a:solidFill>
                  <a:schemeClr val="lt2"/>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77" name="Google Shape;377;p40"/>
          <p:cNvSpPr txBox="1"/>
          <p:nvPr>
            <p:ph idx="1" type="body"/>
          </p:nvPr>
        </p:nvSpPr>
        <p:spPr>
          <a:xfrm>
            <a:off x="528775" y="818251"/>
            <a:ext cx="5617200" cy="3591300"/>
          </a:xfrm>
          <a:prstGeom prst="rect">
            <a:avLst/>
          </a:prstGeom>
        </p:spPr>
        <p:txBody>
          <a:bodyPr anchorCtr="0" anchor="t" bIns="0" lIns="0" spcFirstLastPara="1" rIns="0" wrap="square" tIns="0">
            <a:noAutofit/>
          </a:bodyPr>
          <a:lstStyle>
            <a:lvl1pPr indent="-317500" lvl="0" marL="457200">
              <a:spcBef>
                <a:spcPts val="0"/>
              </a:spcBef>
              <a:spcAft>
                <a:spcPts val="0"/>
              </a:spcAft>
              <a:buClr>
                <a:schemeClr val="lt2"/>
              </a:buClr>
              <a:buSzPts val="1400"/>
              <a:buFont typeface="Helvetica Neue Light"/>
              <a:buChar char="●"/>
              <a:defRPr sz="1400">
                <a:solidFill>
                  <a:schemeClr val="lt2"/>
                </a:solidFill>
                <a:latin typeface="Helvetica Neue Light"/>
                <a:ea typeface="Helvetica Neue Light"/>
                <a:cs typeface="Helvetica Neue Light"/>
                <a:sym typeface="Helvetica Neue Light"/>
              </a:defRPr>
            </a:lvl1pPr>
            <a:lvl2pPr indent="-304800" lvl="1" marL="914400">
              <a:spcBef>
                <a:spcPts val="0"/>
              </a:spcBef>
              <a:spcAft>
                <a:spcPts val="0"/>
              </a:spcAft>
              <a:buClr>
                <a:schemeClr val="lt2"/>
              </a:buClr>
              <a:buSzPts val="1200"/>
              <a:buFont typeface="Helvetica Neue Light"/>
              <a:buChar char="●"/>
              <a:defRPr sz="1200">
                <a:solidFill>
                  <a:schemeClr val="lt2"/>
                </a:solidFill>
                <a:latin typeface="Helvetica Neue Light"/>
                <a:ea typeface="Helvetica Neue Light"/>
                <a:cs typeface="Helvetica Neue Light"/>
                <a:sym typeface="Helvetica Neue Light"/>
              </a:defRPr>
            </a:lvl2pPr>
            <a:lvl3pPr indent="-304800" lvl="2" marL="1371600">
              <a:spcBef>
                <a:spcPts val="0"/>
              </a:spcBef>
              <a:spcAft>
                <a:spcPts val="0"/>
              </a:spcAft>
              <a:buClr>
                <a:schemeClr val="lt2"/>
              </a:buClr>
              <a:buSzPts val="1200"/>
              <a:buFont typeface="Helvetica Neue Light"/>
              <a:buChar char="●"/>
              <a:defRPr sz="1200">
                <a:solidFill>
                  <a:schemeClr val="lt2"/>
                </a:solidFill>
                <a:latin typeface="Helvetica Neue Light"/>
                <a:ea typeface="Helvetica Neue Light"/>
                <a:cs typeface="Helvetica Neue Light"/>
                <a:sym typeface="Helvetica Neue Light"/>
              </a:defRPr>
            </a:lvl3pPr>
            <a:lvl4pPr indent="-304800" lvl="3" marL="1828800">
              <a:spcBef>
                <a:spcPts val="0"/>
              </a:spcBef>
              <a:spcAft>
                <a:spcPts val="0"/>
              </a:spcAft>
              <a:buClr>
                <a:schemeClr val="lt2"/>
              </a:buClr>
              <a:buSzPts val="1200"/>
              <a:buFont typeface="Helvetica Neue Light"/>
              <a:buChar char="●"/>
              <a:defRPr sz="1200">
                <a:solidFill>
                  <a:schemeClr val="lt2"/>
                </a:solidFill>
                <a:latin typeface="Helvetica Neue Light"/>
                <a:ea typeface="Helvetica Neue Light"/>
                <a:cs typeface="Helvetica Neue Light"/>
                <a:sym typeface="Helvetica Neue Light"/>
              </a:defRPr>
            </a:lvl4pPr>
            <a:lvl5pPr indent="-304800" lvl="4" marL="2286000">
              <a:spcBef>
                <a:spcPts val="0"/>
              </a:spcBef>
              <a:spcAft>
                <a:spcPts val="0"/>
              </a:spcAft>
              <a:buClr>
                <a:schemeClr val="lt2"/>
              </a:buClr>
              <a:buSzPts val="1200"/>
              <a:buFont typeface="Helvetica Neue Light"/>
              <a:buChar char="●"/>
              <a:defRPr sz="1200">
                <a:solidFill>
                  <a:schemeClr val="lt2"/>
                </a:solidFill>
                <a:latin typeface="Helvetica Neue Light"/>
                <a:ea typeface="Helvetica Neue Light"/>
                <a:cs typeface="Helvetica Neue Light"/>
                <a:sym typeface="Helvetica Neue Light"/>
              </a:defRPr>
            </a:lvl5pPr>
            <a:lvl6pPr indent="-304800" lvl="5" marL="2743200">
              <a:spcBef>
                <a:spcPts val="0"/>
              </a:spcBef>
              <a:spcAft>
                <a:spcPts val="0"/>
              </a:spcAft>
              <a:buClr>
                <a:schemeClr val="lt2"/>
              </a:buClr>
              <a:buSzPts val="1200"/>
              <a:buFont typeface="Helvetica Neue Light"/>
              <a:buChar char="●"/>
              <a:defRPr sz="1200">
                <a:solidFill>
                  <a:schemeClr val="lt2"/>
                </a:solidFill>
                <a:latin typeface="Helvetica Neue Light"/>
                <a:ea typeface="Helvetica Neue Light"/>
                <a:cs typeface="Helvetica Neue Light"/>
                <a:sym typeface="Helvetica Neue Light"/>
              </a:defRPr>
            </a:lvl6pPr>
            <a:lvl7pPr indent="-304800" lvl="6" marL="3200400">
              <a:spcBef>
                <a:spcPts val="0"/>
              </a:spcBef>
              <a:spcAft>
                <a:spcPts val="0"/>
              </a:spcAft>
              <a:buClr>
                <a:schemeClr val="lt2"/>
              </a:buClr>
              <a:buSzPts val="1200"/>
              <a:buFont typeface="Helvetica Neue Light"/>
              <a:buChar char="●"/>
              <a:defRPr sz="1200">
                <a:solidFill>
                  <a:schemeClr val="lt2"/>
                </a:solidFill>
                <a:latin typeface="Helvetica Neue Light"/>
                <a:ea typeface="Helvetica Neue Light"/>
                <a:cs typeface="Helvetica Neue Light"/>
                <a:sym typeface="Helvetica Neue Light"/>
              </a:defRPr>
            </a:lvl7pPr>
            <a:lvl8pPr indent="-304800" lvl="7" marL="3657600">
              <a:spcBef>
                <a:spcPts val="0"/>
              </a:spcBef>
              <a:spcAft>
                <a:spcPts val="0"/>
              </a:spcAft>
              <a:buClr>
                <a:schemeClr val="lt2"/>
              </a:buClr>
              <a:buSzPts val="1200"/>
              <a:buFont typeface="Helvetica Neue Light"/>
              <a:buChar char="●"/>
              <a:defRPr sz="1200">
                <a:solidFill>
                  <a:schemeClr val="lt2"/>
                </a:solidFill>
                <a:latin typeface="Helvetica Neue Light"/>
                <a:ea typeface="Helvetica Neue Light"/>
                <a:cs typeface="Helvetica Neue Light"/>
                <a:sym typeface="Helvetica Neue Light"/>
              </a:defRPr>
            </a:lvl8pPr>
            <a:lvl9pPr indent="-304800" lvl="8" marL="4114800">
              <a:spcBef>
                <a:spcPts val="0"/>
              </a:spcBef>
              <a:spcAft>
                <a:spcPts val="0"/>
              </a:spcAft>
              <a:buClr>
                <a:schemeClr val="lt2"/>
              </a:buClr>
              <a:buSzPts val="1200"/>
              <a:buFont typeface="Helvetica Neue Light"/>
              <a:buChar char="●"/>
              <a:defRPr sz="1200">
                <a:solidFill>
                  <a:schemeClr val="lt2"/>
                </a:solidFill>
                <a:latin typeface="Helvetica Neue Light"/>
                <a:ea typeface="Helvetica Neue Light"/>
                <a:cs typeface="Helvetica Neue Light"/>
                <a:sym typeface="Helvetica Neue Light"/>
              </a:defRPr>
            </a:lvl9pPr>
          </a:lstStyle>
          <a:p/>
        </p:txBody>
      </p:sp>
      <p:pic>
        <p:nvPicPr>
          <p:cNvPr id="378" name="Google Shape;378;p40"/>
          <p:cNvPicPr preferRelativeResize="0"/>
          <p:nvPr/>
        </p:nvPicPr>
        <p:blipFill>
          <a:blip r:embed="rId2">
            <a:alphaModFix/>
          </a:blip>
          <a:stretch>
            <a:fillRect/>
          </a:stretch>
        </p:blipFill>
        <p:spPr>
          <a:xfrm>
            <a:off x="8554250" y="4553741"/>
            <a:ext cx="525450" cy="525450"/>
          </a:xfrm>
          <a:prstGeom prst="rect">
            <a:avLst/>
          </a:prstGeom>
          <a:noFill/>
          <a:ln>
            <a:noFill/>
          </a:ln>
        </p:spPr>
      </p:pic>
      <p:sp>
        <p:nvSpPr>
          <p:cNvPr id="379" name="Google Shape;379;p40"/>
          <p:cNvSpPr txBox="1"/>
          <p:nvPr>
            <p:ph idx="2" type="subTitle"/>
          </p:nvPr>
        </p:nvSpPr>
        <p:spPr>
          <a:xfrm>
            <a:off x="2453400" y="454812"/>
            <a:ext cx="4237200" cy="167700"/>
          </a:xfrm>
          <a:prstGeom prst="rect">
            <a:avLst/>
          </a:prstGeom>
        </p:spPr>
        <p:txBody>
          <a:bodyPr anchorCtr="0" anchor="t" bIns="0" lIns="0" spcFirstLastPara="1" rIns="0" wrap="square" tIns="0">
            <a:noAutofit/>
          </a:bodyPr>
          <a:lstStyle>
            <a:lvl1pPr lvl="0" algn="ctr">
              <a:spcBef>
                <a:spcPts val="0"/>
              </a:spcBef>
              <a:spcAft>
                <a:spcPts val="0"/>
              </a:spcAft>
              <a:buClr>
                <a:schemeClr val="lt2"/>
              </a:buClr>
              <a:buSzPts val="1000"/>
              <a:buFont typeface="Helvetica Neue Light"/>
              <a:buNone/>
              <a:defRPr sz="1000">
                <a:solidFill>
                  <a:schemeClr val="lt2"/>
                </a:solidFill>
                <a:latin typeface="Helvetica Neue Light"/>
                <a:ea typeface="Helvetica Neue Light"/>
                <a:cs typeface="Helvetica Neue Light"/>
                <a:sym typeface="Helvetica Neue Ligh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80" name="Google Shape;380;p40"/>
          <p:cNvSpPr/>
          <p:nvPr/>
        </p:nvSpPr>
        <p:spPr>
          <a:xfrm flipH="1" rot="5400000">
            <a:off x="4915725" y="2623254"/>
            <a:ext cx="2862000" cy="18300"/>
          </a:xfrm>
          <a:prstGeom prst="rect">
            <a:avLst/>
          </a:prstGeom>
          <a:gradFill>
            <a:gsLst>
              <a:gs pos="0">
                <a:srgbClr val="4B286D"/>
              </a:gs>
              <a:gs pos="100000">
                <a:srgbClr val="E5329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40"/>
          <p:cNvSpPr txBox="1"/>
          <p:nvPr>
            <p:ph idx="3" type="body"/>
          </p:nvPr>
        </p:nvSpPr>
        <p:spPr>
          <a:xfrm>
            <a:off x="6547475" y="818251"/>
            <a:ext cx="2406900" cy="3404400"/>
          </a:xfrm>
          <a:prstGeom prst="rect">
            <a:avLst/>
          </a:prstGeom>
        </p:spPr>
        <p:txBody>
          <a:bodyPr anchorCtr="0" anchor="t" bIns="0" lIns="0" spcFirstLastPara="1" rIns="0" wrap="square" tIns="0">
            <a:noAutofit/>
          </a:bodyPr>
          <a:lstStyle>
            <a:lvl1pPr indent="-317500" lvl="0" marL="457200">
              <a:spcBef>
                <a:spcPts val="0"/>
              </a:spcBef>
              <a:spcAft>
                <a:spcPts val="0"/>
              </a:spcAft>
              <a:buClr>
                <a:schemeClr val="lt2"/>
              </a:buClr>
              <a:buSzPts val="1400"/>
              <a:buFont typeface="Helvetica Neue Light"/>
              <a:buChar char="●"/>
              <a:defRPr sz="1400">
                <a:solidFill>
                  <a:schemeClr val="lt2"/>
                </a:solidFill>
                <a:latin typeface="Helvetica Neue Light"/>
                <a:ea typeface="Helvetica Neue Light"/>
                <a:cs typeface="Helvetica Neue Light"/>
                <a:sym typeface="Helvetica Neue Light"/>
              </a:defRPr>
            </a:lvl1pPr>
            <a:lvl2pPr indent="-304800" lvl="1" marL="914400">
              <a:spcBef>
                <a:spcPts val="0"/>
              </a:spcBef>
              <a:spcAft>
                <a:spcPts val="0"/>
              </a:spcAft>
              <a:buClr>
                <a:schemeClr val="lt2"/>
              </a:buClr>
              <a:buSzPts val="1200"/>
              <a:buFont typeface="Helvetica Neue Light"/>
              <a:buChar char="●"/>
              <a:defRPr sz="1200">
                <a:solidFill>
                  <a:schemeClr val="lt2"/>
                </a:solidFill>
                <a:latin typeface="Helvetica Neue Light"/>
                <a:ea typeface="Helvetica Neue Light"/>
                <a:cs typeface="Helvetica Neue Light"/>
                <a:sym typeface="Helvetica Neue Light"/>
              </a:defRPr>
            </a:lvl2pPr>
            <a:lvl3pPr indent="-304800" lvl="2" marL="1371600">
              <a:spcBef>
                <a:spcPts val="0"/>
              </a:spcBef>
              <a:spcAft>
                <a:spcPts val="0"/>
              </a:spcAft>
              <a:buClr>
                <a:schemeClr val="lt2"/>
              </a:buClr>
              <a:buSzPts val="1200"/>
              <a:buFont typeface="Helvetica Neue Light"/>
              <a:buChar char="●"/>
              <a:defRPr sz="1200">
                <a:solidFill>
                  <a:schemeClr val="lt2"/>
                </a:solidFill>
                <a:latin typeface="Helvetica Neue Light"/>
                <a:ea typeface="Helvetica Neue Light"/>
                <a:cs typeface="Helvetica Neue Light"/>
                <a:sym typeface="Helvetica Neue Light"/>
              </a:defRPr>
            </a:lvl3pPr>
            <a:lvl4pPr indent="-304800" lvl="3" marL="1828800">
              <a:spcBef>
                <a:spcPts val="0"/>
              </a:spcBef>
              <a:spcAft>
                <a:spcPts val="0"/>
              </a:spcAft>
              <a:buClr>
                <a:schemeClr val="lt2"/>
              </a:buClr>
              <a:buSzPts val="1200"/>
              <a:buFont typeface="Helvetica Neue Light"/>
              <a:buChar char="●"/>
              <a:defRPr sz="1200">
                <a:solidFill>
                  <a:schemeClr val="lt2"/>
                </a:solidFill>
                <a:latin typeface="Helvetica Neue Light"/>
                <a:ea typeface="Helvetica Neue Light"/>
                <a:cs typeface="Helvetica Neue Light"/>
                <a:sym typeface="Helvetica Neue Light"/>
              </a:defRPr>
            </a:lvl4pPr>
            <a:lvl5pPr indent="-304800" lvl="4" marL="2286000">
              <a:spcBef>
                <a:spcPts val="0"/>
              </a:spcBef>
              <a:spcAft>
                <a:spcPts val="0"/>
              </a:spcAft>
              <a:buClr>
                <a:schemeClr val="lt2"/>
              </a:buClr>
              <a:buSzPts val="1200"/>
              <a:buFont typeface="Helvetica Neue Light"/>
              <a:buChar char="●"/>
              <a:defRPr sz="1200">
                <a:solidFill>
                  <a:schemeClr val="lt2"/>
                </a:solidFill>
                <a:latin typeface="Helvetica Neue Light"/>
                <a:ea typeface="Helvetica Neue Light"/>
                <a:cs typeface="Helvetica Neue Light"/>
                <a:sym typeface="Helvetica Neue Light"/>
              </a:defRPr>
            </a:lvl5pPr>
            <a:lvl6pPr indent="-304800" lvl="5" marL="2743200">
              <a:spcBef>
                <a:spcPts val="0"/>
              </a:spcBef>
              <a:spcAft>
                <a:spcPts val="0"/>
              </a:spcAft>
              <a:buClr>
                <a:schemeClr val="lt2"/>
              </a:buClr>
              <a:buSzPts val="1200"/>
              <a:buFont typeface="Helvetica Neue Light"/>
              <a:buChar char="●"/>
              <a:defRPr sz="1200">
                <a:solidFill>
                  <a:schemeClr val="lt2"/>
                </a:solidFill>
                <a:latin typeface="Helvetica Neue Light"/>
                <a:ea typeface="Helvetica Neue Light"/>
                <a:cs typeface="Helvetica Neue Light"/>
                <a:sym typeface="Helvetica Neue Light"/>
              </a:defRPr>
            </a:lvl6pPr>
            <a:lvl7pPr indent="-304800" lvl="6" marL="3200400">
              <a:spcBef>
                <a:spcPts val="0"/>
              </a:spcBef>
              <a:spcAft>
                <a:spcPts val="0"/>
              </a:spcAft>
              <a:buClr>
                <a:schemeClr val="lt2"/>
              </a:buClr>
              <a:buSzPts val="1200"/>
              <a:buFont typeface="Helvetica Neue Light"/>
              <a:buChar char="●"/>
              <a:defRPr sz="1200">
                <a:solidFill>
                  <a:schemeClr val="lt2"/>
                </a:solidFill>
                <a:latin typeface="Helvetica Neue Light"/>
                <a:ea typeface="Helvetica Neue Light"/>
                <a:cs typeface="Helvetica Neue Light"/>
                <a:sym typeface="Helvetica Neue Light"/>
              </a:defRPr>
            </a:lvl7pPr>
            <a:lvl8pPr indent="-304800" lvl="7" marL="3657600">
              <a:spcBef>
                <a:spcPts val="0"/>
              </a:spcBef>
              <a:spcAft>
                <a:spcPts val="0"/>
              </a:spcAft>
              <a:buClr>
                <a:schemeClr val="lt2"/>
              </a:buClr>
              <a:buSzPts val="1200"/>
              <a:buFont typeface="Helvetica Neue Light"/>
              <a:buChar char="●"/>
              <a:defRPr sz="1200">
                <a:solidFill>
                  <a:schemeClr val="lt2"/>
                </a:solidFill>
                <a:latin typeface="Helvetica Neue Light"/>
                <a:ea typeface="Helvetica Neue Light"/>
                <a:cs typeface="Helvetica Neue Light"/>
                <a:sym typeface="Helvetica Neue Light"/>
              </a:defRPr>
            </a:lvl8pPr>
            <a:lvl9pPr indent="-304800" lvl="8" marL="4114800">
              <a:spcBef>
                <a:spcPts val="0"/>
              </a:spcBef>
              <a:spcAft>
                <a:spcPts val="0"/>
              </a:spcAft>
              <a:buClr>
                <a:schemeClr val="lt2"/>
              </a:buClr>
              <a:buSzPts val="1200"/>
              <a:buFont typeface="Helvetica Neue Light"/>
              <a:buChar char="●"/>
              <a:defRPr sz="1200">
                <a:solidFill>
                  <a:schemeClr val="lt2"/>
                </a:solidFill>
                <a:latin typeface="Helvetica Neue Light"/>
                <a:ea typeface="Helvetica Neue Light"/>
                <a:cs typeface="Helvetica Neue Light"/>
                <a:sym typeface="Helvetica Neue Light"/>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Title Slide">
    <p:spTree>
      <p:nvGrpSpPr>
        <p:cNvPr id="382" name="Shape 382"/>
        <p:cNvGrpSpPr/>
        <p:nvPr/>
      </p:nvGrpSpPr>
      <p:grpSpPr>
        <a:xfrm>
          <a:off x="0" y="0"/>
          <a:ext cx="0" cy="0"/>
          <a:chOff x="0" y="0"/>
          <a:chExt cx="0" cy="0"/>
        </a:xfrm>
      </p:grpSpPr>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Title">
  <p:cSld name="CUSTOM_3">
    <p:spTree>
      <p:nvGrpSpPr>
        <p:cNvPr id="383" name="Shape 383"/>
        <p:cNvGrpSpPr/>
        <p:nvPr/>
      </p:nvGrpSpPr>
      <p:grpSpPr>
        <a:xfrm>
          <a:off x="0" y="0"/>
          <a:ext cx="0" cy="0"/>
          <a:chOff x="0" y="0"/>
          <a:chExt cx="0" cy="0"/>
        </a:xfrm>
      </p:grpSpPr>
      <p:sp>
        <p:nvSpPr>
          <p:cNvPr id="384" name="Google Shape;384;p42"/>
          <p:cNvSpPr txBox="1"/>
          <p:nvPr>
            <p:ph idx="1" type="body"/>
          </p:nvPr>
        </p:nvSpPr>
        <p:spPr>
          <a:xfrm>
            <a:off x="219600" y="3731400"/>
            <a:ext cx="2743200" cy="576000"/>
          </a:xfrm>
          <a:prstGeom prst="rect">
            <a:avLst/>
          </a:prstGeom>
        </p:spPr>
        <p:txBody>
          <a:bodyPr anchorCtr="0" anchor="t" bIns="0" lIns="0" spcFirstLastPara="1" rIns="0" wrap="square" tIns="0">
            <a:noAutofit/>
          </a:bodyPr>
          <a:lstStyle>
            <a:lvl1pPr indent="-311150" lvl="0" marL="457200" algn="ctr">
              <a:spcBef>
                <a:spcPts val="0"/>
              </a:spcBef>
              <a:spcAft>
                <a:spcPts val="0"/>
              </a:spcAft>
              <a:buSzPts val="1300"/>
              <a:buChar char="●"/>
              <a:defRPr sz="1300"/>
            </a:lvl1pPr>
            <a:lvl2pPr indent="-311150" lvl="1" marL="914400" algn="ctr">
              <a:spcBef>
                <a:spcPts val="0"/>
              </a:spcBef>
              <a:spcAft>
                <a:spcPts val="0"/>
              </a:spcAft>
              <a:buSzPts val="1300"/>
              <a:buChar char="●"/>
              <a:defRPr sz="1300"/>
            </a:lvl2pPr>
            <a:lvl3pPr indent="-311150" lvl="2" marL="1371600" algn="ctr">
              <a:spcBef>
                <a:spcPts val="0"/>
              </a:spcBef>
              <a:spcAft>
                <a:spcPts val="0"/>
              </a:spcAft>
              <a:buSzPts val="1300"/>
              <a:buChar char="●"/>
              <a:defRPr sz="1300"/>
            </a:lvl3pPr>
            <a:lvl4pPr indent="-311150" lvl="3" marL="1828800" algn="ctr">
              <a:spcBef>
                <a:spcPts val="0"/>
              </a:spcBef>
              <a:spcAft>
                <a:spcPts val="0"/>
              </a:spcAft>
              <a:buSzPts val="1300"/>
              <a:buChar char="●"/>
              <a:defRPr sz="1300"/>
            </a:lvl4pPr>
            <a:lvl5pPr indent="-311150" lvl="4" marL="2286000" algn="ctr">
              <a:spcBef>
                <a:spcPts val="0"/>
              </a:spcBef>
              <a:spcAft>
                <a:spcPts val="0"/>
              </a:spcAft>
              <a:buSzPts val="1300"/>
              <a:buChar char="●"/>
              <a:defRPr sz="1300"/>
            </a:lvl5pPr>
            <a:lvl6pPr indent="-311150" lvl="5" marL="2743200" algn="ctr">
              <a:spcBef>
                <a:spcPts val="0"/>
              </a:spcBef>
              <a:spcAft>
                <a:spcPts val="0"/>
              </a:spcAft>
              <a:buSzPts val="1300"/>
              <a:buChar char="●"/>
              <a:defRPr sz="1300"/>
            </a:lvl6pPr>
            <a:lvl7pPr indent="-311150" lvl="6" marL="3200400" algn="ctr">
              <a:spcBef>
                <a:spcPts val="0"/>
              </a:spcBef>
              <a:spcAft>
                <a:spcPts val="0"/>
              </a:spcAft>
              <a:buSzPts val="1300"/>
              <a:buChar char="●"/>
              <a:defRPr sz="1300"/>
            </a:lvl7pPr>
            <a:lvl8pPr indent="-311150" lvl="7" marL="3657600" algn="ctr">
              <a:spcBef>
                <a:spcPts val="0"/>
              </a:spcBef>
              <a:spcAft>
                <a:spcPts val="0"/>
              </a:spcAft>
              <a:buSzPts val="1300"/>
              <a:buChar char="●"/>
              <a:defRPr sz="1300"/>
            </a:lvl8pPr>
            <a:lvl9pPr indent="-311150" lvl="8" marL="4114800" algn="ctr">
              <a:spcBef>
                <a:spcPts val="0"/>
              </a:spcBef>
              <a:spcAft>
                <a:spcPts val="0"/>
              </a:spcAft>
              <a:buSzPts val="1300"/>
              <a:buChar char="●"/>
              <a:defRPr sz="1300"/>
            </a:lvl9pPr>
          </a:lstStyle>
          <a:p/>
        </p:txBody>
      </p:sp>
      <p:sp>
        <p:nvSpPr>
          <p:cNvPr id="385" name="Google Shape;385;p42"/>
          <p:cNvSpPr txBox="1"/>
          <p:nvPr>
            <p:ph idx="2" type="subTitle"/>
          </p:nvPr>
        </p:nvSpPr>
        <p:spPr>
          <a:xfrm>
            <a:off x="3270275" y="2371264"/>
            <a:ext cx="5803800" cy="240000"/>
          </a:xfrm>
          <a:prstGeom prst="rect">
            <a:avLst/>
          </a:prstGeom>
        </p:spPr>
        <p:txBody>
          <a:bodyPr anchorCtr="0" anchor="t" bIns="0" lIns="0" spcFirstLastPara="1" rIns="0" wrap="square" tIns="0">
            <a:noAutofit/>
          </a:bodyPr>
          <a:lstStyle>
            <a:lvl1pPr lvl="0">
              <a:spcBef>
                <a:spcPts val="0"/>
              </a:spcBef>
              <a:spcAft>
                <a:spcPts val="0"/>
              </a:spcAft>
              <a:buSzPts val="1700"/>
              <a:buNone/>
              <a:defRPr sz="17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86" name="Google Shape;386;p42"/>
          <p:cNvSpPr txBox="1"/>
          <p:nvPr>
            <p:ph idx="3" type="body"/>
          </p:nvPr>
        </p:nvSpPr>
        <p:spPr>
          <a:xfrm>
            <a:off x="3194400" y="3731400"/>
            <a:ext cx="2743200" cy="576000"/>
          </a:xfrm>
          <a:prstGeom prst="rect">
            <a:avLst/>
          </a:prstGeom>
        </p:spPr>
        <p:txBody>
          <a:bodyPr anchorCtr="0" anchor="t" bIns="0" lIns="0" spcFirstLastPara="1" rIns="0" wrap="square" tIns="0">
            <a:noAutofit/>
          </a:bodyPr>
          <a:lstStyle>
            <a:lvl1pPr indent="-311150" lvl="0" marL="457200" algn="ctr">
              <a:spcBef>
                <a:spcPts val="0"/>
              </a:spcBef>
              <a:spcAft>
                <a:spcPts val="0"/>
              </a:spcAft>
              <a:buSzPts val="1300"/>
              <a:buChar char="●"/>
              <a:defRPr sz="1300"/>
            </a:lvl1pPr>
            <a:lvl2pPr indent="-311150" lvl="1" marL="914400" algn="ctr">
              <a:spcBef>
                <a:spcPts val="0"/>
              </a:spcBef>
              <a:spcAft>
                <a:spcPts val="0"/>
              </a:spcAft>
              <a:buSzPts val="1300"/>
              <a:buChar char="●"/>
              <a:defRPr sz="1300"/>
            </a:lvl2pPr>
            <a:lvl3pPr indent="-311150" lvl="2" marL="1371600" algn="ctr">
              <a:spcBef>
                <a:spcPts val="0"/>
              </a:spcBef>
              <a:spcAft>
                <a:spcPts val="0"/>
              </a:spcAft>
              <a:buSzPts val="1300"/>
              <a:buChar char="●"/>
              <a:defRPr sz="1300"/>
            </a:lvl3pPr>
            <a:lvl4pPr indent="-311150" lvl="3" marL="1828800" algn="ctr">
              <a:spcBef>
                <a:spcPts val="0"/>
              </a:spcBef>
              <a:spcAft>
                <a:spcPts val="0"/>
              </a:spcAft>
              <a:buSzPts val="1300"/>
              <a:buChar char="●"/>
              <a:defRPr sz="1300"/>
            </a:lvl4pPr>
            <a:lvl5pPr indent="-311150" lvl="4" marL="2286000" algn="ctr">
              <a:spcBef>
                <a:spcPts val="0"/>
              </a:spcBef>
              <a:spcAft>
                <a:spcPts val="0"/>
              </a:spcAft>
              <a:buSzPts val="1300"/>
              <a:buChar char="●"/>
              <a:defRPr sz="1300"/>
            </a:lvl5pPr>
            <a:lvl6pPr indent="-311150" lvl="5" marL="2743200" algn="ctr">
              <a:spcBef>
                <a:spcPts val="0"/>
              </a:spcBef>
              <a:spcAft>
                <a:spcPts val="0"/>
              </a:spcAft>
              <a:buSzPts val="1300"/>
              <a:buChar char="●"/>
              <a:defRPr sz="1300"/>
            </a:lvl6pPr>
            <a:lvl7pPr indent="-311150" lvl="6" marL="3200400" algn="ctr">
              <a:spcBef>
                <a:spcPts val="0"/>
              </a:spcBef>
              <a:spcAft>
                <a:spcPts val="0"/>
              </a:spcAft>
              <a:buSzPts val="1300"/>
              <a:buChar char="●"/>
              <a:defRPr sz="1300"/>
            </a:lvl7pPr>
            <a:lvl8pPr indent="-311150" lvl="7" marL="3657600" algn="ctr">
              <a:spcBef>
                <a:spcPts val="0"/>
              </a:spcBef>
              <a:spcAft>
                <a:spcPts val="0"/>
              </a:spcAft>
              <a:buSzPts val="1300"/>
              <a:buChar char="●"/>
              <a:defRPr sz="1300"/>
            </a:lvl8pPr>
            <a:lvl9pPr indent="-311150" lvl="8" marL="4114800" algn="ctr">
              <a:spcBef>
                <a:spcPts val="0"/>
              </a:spcBef>
              <a:spcAft>
                <a:spcPts val="0"/>
              </a:spcAft>
              <a:buSzPts val="1300"/>
              <a:buChar char="●"/>
              <a:defRPr sz="1300"/>
            </a:lvl9pPr>
          </a:lstStyle>
          <a:p/>
        </p:txBody>
      </p:sp>
      <p:sp>
        <p:nvSpPr>
          <p:cNvPr id="387" name="Google Shape;387;p42"/>
          <p:cNvSpPr txBox="1"/>
          <p:nvPr>
            <p:ph idx="4" type="body"/>
          </p:nvPr>
        </p:nvSpPr>
        <p:spPr>
          <a:xfrm>
            <a:off x="6169200" y="3731400"/>
            <a:ext cx="2743200" cy="576000"/>
          </a:xfrm>
          <a:prstGeom prst="rect">
            <a:avLst/>
          </a:prstGeom>
        </p:spPr>
        <p:txBody>
          <a:bodyPr anchorCtr="0" anchor="t" bIns="0" lIns="0" spcFirstLastPara="1" rIns="0" wrap="square" tIns="0">
            <a:noAutofit/>
          </a:bodyPr>
          <a:lstStyle>
            <a:lvl1pPr indent="-311150" lvl="0" marL="457200" algn="ctr">
              <a:spcBef>
                <a:spcPts val="0"/>
              </a:spcBef>
              <a:spcAft>
                <a:spcPts val="0"/>
              </a:spcAft>
              <a:buSzPts val="1300"/>
              <a:buChar char="●"/>
              <a:defRPr sz="1300"/>
            </a:lvl1pPr>
            <a:lvl2pPr indent="-311150" lvl="1" marL="914400" algn="ctr">
              <a:spcBef>
                <a:spcPts val="0"/>
              </a:spcBef>
              <a:spcAft>
                <a:spcPts val="0"/>
              </a:spcAft>
              <a:buSzPts val="1300"/>
              <a:buChar char="●"/>
              <a:defRPr sz="1300"/>
            </a:lvl2pPr>
            <a:lvl3pPr indent="-311150" lvl="2" marL="1371600" algn="ctr">
              <a:spcBef>
                <a:spcPts val="0"/>
              </a:spcBef>
              <a:spcAft>
                <a:spcPts val="0"/>
              </a:spcAft>
              <a:buSzPts val="1300"/>
              <a:buChar char="●"/>
              <a:defRPr sz="1300"/>
            </a:lvl3pPr>
            <a:lvl4pPr indent="-311150" lvl="3" marL="1828800" algn="ctr">
              <a:spcBef>
                <a:spcPts val="0"/>
              </a:spcBef>
              <a:spcAft>
                <a:spcPts val="0"/>
              </a:spcAft>
              <a:buSzPts val="1300"/>
              <a:buChar char="●"/>
              <a:defRPr sz="1300"/>
            </a:lvl4pPr>
            <a:lvl5pPr indent="-311150" lvl="4" marL="2286000" algn="ctr">
              <a:spcBef>
                <a:spcPts val="0"/>
              </a:spcBef>
              <a:spcAft>
                <a:spcPts val="0"/>
              </a:spcAft>
              <a:buSzPts val="1300"/>
              <a:buChar char="●"/>
              <a:defRPr sz="1300"/>
            </a:lvl5pPr>
            <a:lvl6pPr indent="-311150" lvl="5" marL="2743200" algn="ctr">
              <a:spcBef>
                <a:spcPts val="0"/>
              </a:spcBef>
              <a:spcAft>
                <a:spcPts val="0"/>
              </a:spcAft>
              <a:buSzPts val="1300"/>
              <a:buChar char="●"/>
              <a:defRPr sz="1300"/>
            </a:lvl6pPr>
            <a:lvl7pPr indent="-311150" lvl="6" marL="3200400" algn="ctr">
              <a:spcBef>
                <a:spcPts val="0"/>
              </a:spcBef>
              <a:spcAft>
                <a:spcPts val="0"/>
              </a:spcAft>
              <a:buSzPts val="1300"/>
              <a:buChar char="●"/>
              <a:defRPr sz="1300"/>
            </a:lvl7pPr>
            <a:lvl8pPr indent="-311150" lvl="7" marL="3657600" algn="ctr">
              <a:spcBef>
                <a:spcPts val="0"/>
              </a:spcBef>
              <a:spcAft>
                <a:spcPts val="0"/>
              </a:spcAft>
              <a:buSzPts val="1300"/>
              <a:buChar char="●"/>
              <a:defRPr sz="1300"/>
            </a:lvl8pPr>
            <a:lvl9pPr indent="-311150" lvl="8" marL="4114800" algn="ctr">
              <a:spcBef>
                <a:spcPts val="0"/>
              </a:spcBef>
              <a:spcAft>
                <a:spcPts val="0"/>
              </a:spcAft>
              <a:buSzPts val="1300"/>
              <a:buChar char="●"/>
              <a:defRPr sz="1300"/>
            </a:lvl9pPr>
          </a:lstStyle>
          <a:p/>
        </p:txBody>
      </p:sp>
      <p:pic>
        <p:nvPicPr>
          <p:cNvPr id="388" name="Google Shape;388;p42"/>
          <p:cNvPicPr preferRelativeResize="0"/>
          <p:nvPr/>
        </p:nvPicPr>
        <p:blipFill>
          <a:blip r:embed="rId2">
            <a:alphaModFix/>
          </a:blip>
          <a:stretch>
            <a:fillRect/>
          </a:stretch>
        </p:blipFill>
        <p:spPr>
          <a:xfrm>
            <a:off x="8554250" y="4553741"/>
            <a:ext cx="525450" cy="525450"/>
          </a:xfrm>
          <a:prstGeom prst="rect">
            <a:avLst/>
          </a:prstGeom>
          <a:noFill/>
          <a:ln>
            <a:noFill/>
          </a:ln>
        </p:spPr>
      </p:pic>
      <p:sp>
        <p:nvSpPr>
          <p:cNvPr id="389" name="Google Shape;389;p42"/>
          <p:cNvSpPr txBox="1"/>
          <p:nvPr>
            <p:ph type="ctrTitle"/>
          </p:nvPr>
        </p:nvSpPr>
        <p:spPr>
          <a:xfrm>
            <a:off x="3270275" y="1245925"/>
            <a:ext cx="5687400" cy="1551600"/>
          </a:xfrm>
          <a:prstGeom prst="rect">
            <a:avLst/>
          </a:prstGeom>
        </p:spPr>
        <p:txBody>
          <a:bodyPr anchorCtr="0" anchor="ctr" bIns="0" lIns="0" spcFirstLastPara="1" rIns="0" wrap="square" tIns="0">
            <a:noAutofit/>
          </a:bodyPr>
          <a:lstStyle>
            <a:lvl1pPr lvl="0">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390" name="Google Shape;390;p42"/>
          <p:cNvSpPr/>
          <p:nvPr>
            <p:ph idx="5" type="pic"/>
          </p:nvPr>
        </p:nvSpPr>
        <p:spPr>
          <a:xfrm>
            <a:off x="1216373" y="1117075"/>
            <a:ext cx="1872300" cy="1872300"/>
          </a:xfrm>
          <a:prstGeom prst="rect">
            <a:avLst/>
          </a:prstGeom>
          <a:noFill/>
          <a:ln>
            <a:no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1-pager Delivery">
  <p:cSld name="CUSTOM_4">
    <p:spTree>
      <p:nvGrpSpPr>
        <p:cNvPr id="391" name="Shape 391"/>
        <p:cNvGrpSpPr/>
        <p:nvPr/>
      </p:nvGrpSpPr>
      <p:grpSpPr>
        <a:xfrm>
          <a:off x="0" y="0"/>
          <a:ext cx="0" cy="0"/>
          <a:chOff x="0" y="0"/>
          <a:chExt cx="0" cy="0"/>
        </a:xfrm>
      </p:grpSpPr>
      <p:sp>
        <p:nvSpPr>
          <p:cNvPr id="392" name="Google Shape;392;p43"/>
          <p:cNvSpPr/>
          <p:nvPr/>
        </p:nvSpPr>
        <p:spPr>
          <a:xfrm>
            <a:off x="2453400" y="347354"/>
            <a:ext cx="4237200" cy="18300"/>
          </a:xfrm>
          <a:prstGeom prst="rect">
            <a:avLst/>
          </a:prstGeom>
          <a:gradFill>
            <a:gsLst>
              <a:gs pos="0">
                <a:srgbClr val="4B286D"/>
              </a:gs>
              <a:gs pos="100000">
                <a:srgbClr val="E5329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43"/>
          <p:cNvSpPr txBox="1"/>
          <p:nvPr/>
        </p:nvSpPr>
        <p:spPr>
          <a:xfrm>
            <a:off x="4204050" y="210900"/>
            <a:ext cx="735900" cy="261600"/>
          </a:xfrm>
          <a:prstGeom prst="rect">
            <a:avLst/>
          </a:prstGeom>
          <a:solidFill>
            <a:srgbClr val="FFFFFF"/>
          </a:solidFill>
          <a:ln>
            <a:noFill/>
          </a:ln>
        </p:spPr>
        <p:txBody>
          <a:bodyPr anchorCtr="0" anchor="t" bIns="0" lIns="0" spcFirstLastPara="1" rIns="0" wrap="square" tIns="0">
            <a:spAutoFit/>
          </a:bodyPr>
          <a:lstStyle/>
          <a:p>
            <a:pPr indent="0" lvl="0" marL="0" rtl="0" algn="ctr">
              <a:spcBef>
                <a:spcPts val="0"/>
              </a:spcBef>
              <a:spcAft>
                <a:spcPts val="0"/>
              </a:spcAft>
              <a:buNone/>
            </a:pPr>
            <a:r>
              <a:t/>
            </a:r>
            <a:endParaRPr sz="1700">
              <a:solidFill>
                <a:srgbClr val="2C2E30"/>
              </a:solidFill>
              <a:latin typeface="Helvetica Neue Light"/>
              <a:ea typeface="Helvetica Neue Light"/>
              <a:cs typeface="Helvetica Neue Light"/>
              <a:sym typeface="Helvetica Neue Light"/>
            </a:endParaRPr>
          </a:p>
        </p:txBody>
      </p:sp>
      <p:sp>
        <p:nvSpPr>
          <p:cNvPr id="394" name="Google Shape;394;p43"/>
          <p:cNvSpPr/>
          <p:nvPr>
            <p:ph idx="2" type="pic"/>
          </p:nvPr>
        </p:nvSpPr>
        <p:spPr>
          <a:xfrm>
            <a:off x="4302300" y="100175"/>
            <a:ext cx="539400" cy="543000"/>
          </a:xfrm>
          <a:prstGeom prst="rect">
            <a:avLst/>
          </a:prstGeom>
          <a:noFill/>
          <a:ln>
            <a:noFill/>
          </a:ln>
        </p:spPr>
      </p:sp>
      <p:sp>
        <p:nvSpPr>
          <p:cNvPr id="395" name="Google Shape;395;p43"/>
          <p:cNvSpPr txBox="1"/>
          <p:nvPr>
            <p:ph idx="1" type="body"/>
          </p:nvPr>
        </p:nvSpPr>
        <p:spPr>
          <a:xfrm>
            <a:off x="1856100" y="3189267"/>
            <a:ext cx="5431800" cy="646500"/>
          </a:xfrm>
          <a:prstGeom prst="rect">
            <a:avLst/>
          </a:prstGeom>
        </p:spPr>
        <p:txBody>
          <a:bodyPr anchorCtr="0" anchor="t" bIns="0" lIns="0" spcFirstLastPara="1" rIns="0" wrap="square" tIns="0">
            <a:noAutofit/>
          </a:bodyPr>
          <a:lstStyle>
            <a:lvl1pPr indent="-304800" lvl="0" marL="457200" algn="ctr">
              <a:spcBef>
                <a:spcPts val="0"/>
              </a:spcBef>
              <a:spcAft>
                <a:spcPts val="0"/>
              </a:spcAft>
              <a:buSzPts val="1200"/>
              <a:buChar char="●"/>
              <a:defRPr sz="1200"/>
            </a:lvl1pPr>
            <a:lvl2pPr indent="-304800" lvl="1" marL="914400" algn="ctr">
              <a:spcBef>
                <a:spcPts val="0"/>
              </a:spcBef>
              <a:spcAft>
                <a:spcPts val="0"/>
              </a:spcAft>
              <a:buSzPts val="1200"/>
              <a:buChar char="●"/>
              <a:defRPr sz="1200"/>
            </a:lvl2pPr>
            <a:lvl3pPr indent="-304800" lvl="2" marL="1371600" algn="ctr">
              <a:spcBef>
                <a:spcPts val="0"/>
              </a:spcBef>
              <a:spcAft>
                <a:spcPts val="0"/>
              </a:spcAft>
              <a:buSzPts val="1200"/>
              <a:buChar char="●"/>
              <a:defRPr sz="1200"/>
            </a:lvl3pPr>
            <a:lvl4pPr indent="-304800" lvl="3" marL="1828800" algn="ctr">
              <a:spcBef>
                <a:spcPts val="0"/>
              </a:spcBef>
              <a:spcAft>
                <a:spcPts val="0"/>
              </a:spcAft>
              <a:buSzPts val="1200"/>
              <a:buChar char="●"/>
              <a:defRPr sz="1200"/>
            </a:lvl4pPr>
            <a:lvl5pPr indent="-304800" lvl="4" marL="2286000" algn="ctr">
              <a:spcBef>
                <a:spcPts val="0"/>
              </a:spcBef>
              <a:spcAft>
                <a:spcPts val="0"/>
              </a:spcAft>
              <a:buSzPts val="1200"/>
              <a:buChar char="●"/>
              <a:defRPr sz="1200"/>
            </a:lvl5pPr>
            <a:lvl6pPr indent="-304800" lvl="5" marL="2743200" algn="ctr">
              <a:spcBef>
                <a:spcPts val="0"/>
              </a:spcBef>
              <a:spcAft>
                <a:spcPts val="0"/>
              </a:spcAft>
              <a:buSzPts val="1200"/>
              <a:buChar char="●"/>
              <a:defRPr sz="1200"/>
            </a:lvl6pPr>
            <a:lvl7pPr indent="-304800" lvl="6" marL="3200400" algn="ctr">
              <a:spcBef>
                <a:spcPts val="0"/>
              </a:spcBef>
              <a:spcAft>
                <a:spcPts val="0"/>
              </a:spcAft>
              <a:buSzPts val="1200"/>
              <a:buChar char="●"/>
              <a:defRPr sz="1200"/>
            </a:lvl7pPr>
            <a:lvl8pPr indent="-304800" lvl="7" marL="3657600" algn="ctr">
              <a:spcBef>
                <a:spcPts val="0"/>
              </a:spcBef>
              <a:spcAft>
                <a:spcPts val="0"/>
              </a:spcAft>
              <a:buSzPts val="1200"/>
              <a:buChar char="●"/>
              <a:defRPr sz="1200"/>
            </a:lvl8pPr>
            <a:lvl9pPr indent="-304800" lvl="8" marL="4114800" algn="ctr">
              <a:spcBef>
                <a:spcPts val="0"/>
              </a:spcBef>
              <a:spcAft>
                <a:spcPts val="0"/>
              </a:spcAft>
              <a:buSzPts val="1200"/>
              <a:buChar char="●"/>
              <a:defRPr sz="1200"/>
            </a:lvl9pPr>
          </a:lstStyle>
          <a:p/>
        </p:txBody>
      </p:sp>
      <p:sp>
        <p:nvSpPr>
          <p:cNvPr id="396" name="Google Shape;396;p43"/>
          <p:cNvSpPr txBox="1"/>
          <p:nvPr>
            <p:ph idx="3" type="body"/>
          </p:nvPr>
        </p:nvSpPr>
        <p:spPr>
          <a:xfrm>
            <a:off x="1856100" y="1910650"/>
            <a:ext cx="5431800" cy="646500"/>
          </a:xfrm>
          <a:prstGeom prst="rect">
            <a:avLst/>
          </a:prstGeom>
        </p:spPr>
        <p:txBody>
          <a:bodyPr anchorCtr="0" anchor="t" bIns="0" lIns="0" spcFirstLastPara="1" rIns="0" wrap="square" tIns="0">
            <a:noAutofit/>
          </a:bodyPr>
          <a:lstStyle>
            <a:lvl1pPr indent="-317500" lvl="0" marL="457200" algn="ctr">
              <a:spcBef>
                <a:spcPts val="0"/>
              </a:spcBef>
              <a:spcAft>
                <a:spcPts val="0"/>
              </a:spcAft>
              <a:buSzPts val="1400"/>
              <a:buChar char="●"/>
              <a:defRPr sz="1400"/>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397" name="Google Shape;397;p43"/>
          <p:cNvSpPr txBox="1"/>
          <p:nvPr>
            <p:ph idx="4" type="body"/>
          </p:nvPr>
        </p:nvSpPr>
        <p:spPr>
          <a:xfrm>
            <a:off x="1607400" y="1131828"/>
            <a:ext cx="2732400" cy="384900"/>
          </a:xfrm>
          <a:prstGeom prst="rect">
            <a:avLst/>
          </a:prstGeom>
        </p:spPr>
        <p:txBody>
          <a:bodyPr anchorCtr="0" anchor="t" bIns="0" lIns="0" spcFirstLastPara="1" rIns="0" wrap="square" tIns="0">
            <a:noAutofit/>
          </a:bodyPr>
          <a:lstStyle>
            <a:lvl1pPr indent="-304800" lvl="0" marL="457200" algn="ctr">
              <a:spcBef>
                <a:spcPts val="0"/>
              </a:spcBef>
              <a:spcAft>
                <a:spcPts val="0"/>
              </a:spcAft>
              <a:buSzPts val="1200"/>
              <a:buChar char="●"/>
              <a:defRPr sz="1200"/>
            </a:lvl1pPr>
            <a:lvl2pPr indent="-304800" lvl="1" marL="914400" algn="ctr">
              <a:spcBef>
                <a:spcPts val="0"/>
              </a:spcBef>
              <a:spcAft>
                <a:spcPts val="0"/>
              </a:spcAft>
              <a:buSzPts val="1200"/>
              <a:buChar char="●"/>
              <a:defRPr sz="1200"/>
            </a:lvl2pPr>
            <a:lvl3pPr indent="-304800" lvl="2" marL="1371600" algn="ctr">
              <a:spcBef>
                <a:spcPts val="0"/>
              </a:spcBef>
              <a:spcAft>
                <a:spcPts val="0"/>
              </a:spcAft>
              <a:buSzPts val="1200"/>
              <a:buChar char="●"/>
              <a:defRPr sz="1200"/>
            </a:lvl3pPr>
            <a:lvl4pPr indent="-304800" lvl="3" marL="1828800" algn="ctr">
              <a:spcBef>
                <a:spcPts val="0"/>
              </a:spcBef>
              <a:spcAft>
                <a:spcPts val="0"/>
              </a:spcAft>
              <a:buSzPts val="1200"/>
              <a:buChar char="●"/>
              <a:defRPr sz="1200"/>
            </a:lvl4pPr>
            <a:lvl5pPr indent="-304800" lvl="4" marL="2286000" algn="ctr">
              <a:spcBef>
                <a:spcPts val="0"/>
              </a:spcBef>
              <a:spcAft>
                <a:spcPts val="0"/>
              </a:spcAft>
              <a:buSzPts val="1200"/>
              <a:buChar char="●"/>
              <a:defRPr sz="1200"/>
            </a:lvl5pPr>
            <a:lvl6pPr indent="-304800" lvl="5" marL="2743200" algn="ctr">
              <a:spcBef>
                <a:spcPts val="0"/>
              </a:spcBef>
              <a:spcAft>
                <a:spcPts val="0"/>
              </a:spcAft>
              <a:buSzPts val="1200"/>
              <a:buChar char="●"/>
              <a:defRPr sz="1200"/>
            </a:lvl6pPr>
            <a:lvl7pPr indent="-304800" lvl="6" marL="3200400" algn="ctr">
              <a:spcBef>
                <a:spcPts val="0"/>
              </a:spcBef>
              <a:spcAft>
                <a:spcPts val="0"/>
              </a:spcAft>
              <a:buSzPts val="1200"/>
              <a:buChar char="●"/>
              <a:defRPr sz="1200"/>
            </a:lvl7pPr>
            <a:lvl8pPr indent="-304800" lvl="7" marL="3657600" algn="ctr">
              <a:spcBef>
                <a:spcPts val="0"/>
              </a:spcBef>
              <a:spcAft>
                <a:spcPts val="0"/>
              </a:spcAft>
              <a:buSzPts val="1200"/>
              <a:buChar char="●"/>
              <a:defRPr sz="1200"/>
            </a:lvl8pPr>
            <a:lvl9pPr indent="-304800" lvl="8" marL="4114800" algn="ctr">
              <a:spcBef>
                <a:spcPts val="0"/>
              </a:spcBef>
              <a:spcAft>
                <a:spcPts val="0"/>
              </a:spcAft>
              <a:buSzPts val="1200"/>
              <a:buChar char="●"/>
              <a:defRPr sz="1200"/>
            </a:lvl9pPr>
          </a:lstStyle>
          <a:p/>
        </p:txBody>
      </p:sp>
      <p:sp>
        <p:nvSpPr>
          <p:cNvPr id="398" name="Google Shape;398;p43"/>
          <p:cNvSpPr txBox="1"/>
          <p:nvPr>
            <p:ph idx="5" type="body"/>
          </p:nvPr>
        </p:nvSpPr>
        <p:spPr>
          <a:xfrm>
            <a:off x="4760725" y="1131828"/>
            <a:ext cx="2732400" cy="384900"/>
          </a:xfrm>
          <a:prstGeom prst="rect">
            <a:avLst/>
          </a:prstGeom>
        </p:spPr>
        <p:txBody>
          <a:bodyPr anchorCtr="0" anchor="t" bIns="0" lIns="0" spcFirstLastPara="1" rIns="0" wrap="square" tIns="0">
            <a:noAutofit/>
          </a:bodyPr>
          <a:lstStyle>
            <a:lvl1pPr indent="-304800" lvl="0" marL="457200" algn="ctr">
              <a:spcBef>
                <a:spcPts val="0"/>
              </a:spcBef>
              <a:spcAft>
                <a:spcPts val="0"/>
              </a:spcAft>
              <a:buSzPts val="1200"/>
              <a:buChar char="●"/>
              <a:defRPr sz="1200"/>
            </a:lvl1pPr>
            <a:lvl2pPr indent="-304800" lvl="1" marL="914400" algn="ctr">
              <a:spcBef>
                <a:spcPts val="0"/>
              </a:spcBef>
              <a:spcAft>
                <a:spcPts val="0"/>
              </a:spcAft>
              <a:buSzPts val="1200"/>
              <a:buChar char="●"/>
              <a:defRPr sz="1200"/>
            </a:lvl2pPr>
            <a:lvl3pPr indent="-304800" lvl="2" marL="1371600" algn="ctr">
              <a:spcBef>
                <a:spcPts val="0"/>
              </a:spcBef>
              <a:spcAft>
                <a:spcPts val="0"/>
              </a:spcAft>
              <a:buSzPts val="1200"/>
              <a:buChar char="●"/>
              <a:defRPr sz="1200"/>
            </a:lvl3pPr>
            <a:lvl4pPr indent="-304800" lvl="3" marL="1828800" algn="ctr">
              <a:spcBef>
                <a:spcPts val="0"/>
              </a:spcBef>
              <a:spcAft>
                <a:spcPts val="0"/>
              </a:spcAft>
              <a:buSzPts val="1200"/>
              <a:buChar char="●"/>
              <a:defRPr sz="1200"/>
            </a:lvl4pPr>
            <a:lvl5pPr indent="-304800" lvl="4" marL="2286000" algn="ctr">
              <a:spcBef>
                <a:spcPts val="0"/>
              </a:spcBef>
              <a:spcAft>
                <a:spcPts val="0"/>
              </a:spcAft>
              <a:buSzPts val="1200"/>
              <a:buChar char="●"/>
              <a:defRPr sz="1200"/>
            </a:lvl5pPr>
            <a:lvl6pPr indent="-304800" lvl="5" marL="2743200" algn="ctr">
              <a:spcBef>
                <a:spcPts val="0"/>
              </a:spcBef>
              <a:spcAft>
                <a:spcPts val="0"/>
              </a:spcAft>
              <a:buSzPts val="1200"/>
              <a:buChar char="●"/>
              <a:defRPr sz="1200"/>
            </a:lvl6pPr>
            <a:lvl7pPr indent="-304800" lvl="6" marL="3200400" algn="ctr">
              <a:spcBef>
                <a:spcPts val="0"/>
              </a:spcBef>
              <a:spcAft>
                <a:spcPts val="0"/>
              </a:spcAft>
              <a:buSzPts val="1200"/>
              <a:buChar char="●"/>
              <a:defRPr sz="1200"/>
            </a:lvl7pPr>
            <a:lvl8pPr indent="-304800" lvl="7" marL="3657600" algn="ctr">
              <a:spcBef>
                <a:spcPts val="0"/>
              </a:spcBef>
              <a:spcAft>
                <a:spcPts val="0"/>
              </a:spcAft>
              <a:buSzPts val="1200"/>
              <a:buChar char="●"/>
              <a:defRPr sz="1200"/>
            </a:lvl8pPr>
            <a:lvl9pPr indent="-304800" lvl="8" marL="4114800" algn="ctr">
              <a:spcBef>
                <a:spcPts val="0"/>
              </a:spcBef>
              <a:spcAft>
                <a:spcPts val="0"/>
              </a:spcAft>
              <a:buSzPts val="1200"/>
              <a:buChar char="●"/>
              <a:defRPr sz="1200"/>
            </a:lvl9pPr>
          </a:lstStyle>
          <a:p/>
        </p:txBody>
      </p:sp>
      <p:sp>
        <p:nvSpPr>
          <p:cNvPr id="399" name="Google Shape;399;p43"/>
          <p:cNvSpPr txBox="1"/>
          <p:nvPr/>
        </p:nvSpPr>
        <p:spPr>
          <a:xfrm>
            <a:off x="3409350" y="1659004"/>
            <a:ext cx="2325300" cy="3255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600">
                <a:solidFill>
                  <a:srgbClr val="595959"/>
                </a:solidFill>
                <a:latin typeface="Pacifico"/>
                <a:ea typeface="Pacifico"/>
                <a:cs typeface="Pacifico"/>
                <a:sym typeface="Pacifico"/>
              </a:rPr>
              <a:t>how</a:t>
            </a:r>
            <a:endParaRPr sz="1100">
              <a:solidFill>
                <a:srgbClr val="595959"/>
              </a:solidFill>
              <a:latin typeface="Helvetica Neue Light"/>
              <a:ea typeface="Helvetica Neue Light"/>
              <a:cs typeface="Helvetica Neue Light"/>
              <a:sym typeface="Helvetica Neue Light"/>
            </a:endParaRPr>
          </a:p>
        </p:txBody>
      </p:sp>
      <p:sp>
        <p:nvSpPr>
          <p:cNvPr id="400" name="Google Shape;400;p43"/>
          <p:cNvSpPr txBox="1"/>
          <p:nvPr/>
        </p:nvSpPr>
        <p:spPr>
          <a:xfrm>
            <a:off x="1856100" y="847804"/>
            <a:ext cx="2235000" cy="3255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600">
                <a:solidFill>
                  <a:srgbClr val="595959"/>
                </a:solidFill>
                <a:latin typeface="Pacifico"/>
                <a:ea typeface="Pacifico"/>
                <a:cs typeface="Pacifico"/>
                <a:sym typeface="Pacifico"/>
              </a:rPr>
              <a:t>why</a:t>
            </a:r>
            <a:endParaRPr sz="1400">
              <a:solidFill>
                <a:srgbClr val="595959"/>
              </a:solidFill>
              <a:latin typeface="Helvetica Neue Light"/>
              <a:ea typeface="Helvetica Neue Light"/>
              <a:cs typeface="Helvetica Neue Light"/>
              <a:sym typeface="Helvetica Neue Light"/>
            </a:endParaRPr>
          </a:p>
        </p:txBody>
      </p:sp>
      <p:sp>
        <p:nvSpPr>
          <p:cNvPr id="401" name="Google Shape;401;p43"/>
          <p:cNvSpPr txBox="1"/>
          <p:nvPr/>
        </p:nvSpPr>
        <p:spPr>
          <a:xfrm>
            <a:off x="5009425" y="847804"/>
            <a:ext cx="2235000" cy="3255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None/>
            </a:pPr>
            <a:r>
              <a:rPr lang="en" sz="1600">
                <a:solidFill>
                  <a:srgbClr val="595959"/>
                </a:solidFill>
                <a:latin typeface="Pacifico"/>
                <a:ea typeface="Pacifico"/>
                <a:cs typeface="Pacifico"/>
                <a:sym typeface="Pacifico"/>
              </a:rPr>
              <a:t>what</a:t>
            </a:r>
            <a:endParaRPr sz="1100">
              <a:solidFill>
                <a:srgbClr val="595959"/>
              </a:solidFill>
              <a:latin typeface="Helvetica Neue Light"/>
              <a:ea typeface="Helvetica Neue Light"/>
              <a:cs typeface="Helvetica Neue Light"/>
              <a:sym typeface="Helvetica Neue Light"/>
            </a:endParaRPr>
          </a:p>
        </p:txBody>
      </p:sp>
      <p:sp>
        <p:nvSpPr>
          <p:cNvPr id="402" name="Google Shape;402;p43"/>
          <p:cNvSpPr/>
          <p:nvPr/>
        </p:nvSpPr>
        <p:spPr>
          <a:xfrm>
            <a:off x="2272350" y="3000324"/>
            <a:ext cx="4599300" cy="18300"/>
          </a:xfrm>
          <a:prstGeom prst="rect">
            <a:avLst/>
          </a:prstGeom>
          <a:gradFill>
            <a:gsLst>
              <a:gs pos="0">
                <a:srgbClr val="4B286D"/>
              </a:gs>
              <a:gs pos="100000">
                <a:srgbClr val="E5329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43"/>
          <p:cNvSpPr txBox="1"/>
          <p:nvPr/>
        </p:nvSpPr>
        <p:spPr>
          <a:xfrm>
            <a:off x="4144650" y="2901771"/>
            <a:ext cx="854700" cy="215400"/>
          </a:xfrm>
          <a:prstGeom prst="rect">
            <a:avLst/>
          </a:prstGeom>
          <a:solidFill>
            <a:srgbClr val="FFFFFF"/>
          </a:solidFill>
          <a:ln>
            <a:noFill/>
          </a:ln>
        </p:spPr>
        <p:txBody>
          <a:bodyPr anchorCtr="0" anchor="t" bIns="0" lIns="0" spcFirstLastPara="1" rIns="0" wrap="square" tIns="0">
            <a:spAutoFit/>
          </a:bodyPr>
          <a:lstStyle/>
          <a:p>
            <a:pPr indent="0" lvl="0" marL="0" rtl="0" algn="ctr">
              <a:spcBef>
                <a:spcPts val="0"/>
              </a:spcBef>
              <a:spcAft>
                <a:spcPts val="0"/>
              </a:spcAft>
              <a:buNone/>
            </a:pPr>
            <a:r>
              <a:rPr lang="en" sz="1400">
                <a:solidFill>
                  <a:srgbClr val="2C2E30"/>
                </a:solidFill>
                <a:latin typeface="Helvetica Neue Light"/>
                <a:ea typeface="Helvetica Neue Light"/>
                <a:cs typeface="Helvetica Neue Light"/>
                <a:sym typeface="Helvetica Neue Light"/>
              </a:rPr>
              <a:t>telemetry</a:t>
            </a:r>
            <a:endParaRPr sz="1400">
              <a:solidFill>
                <a:srgbClr val="2C2E30"/>
              </a:solidFill>
              <a:latin typeface="Helvetica Neue Light"/>
              <a:ea typeface="Helvetica Neue Light"/>
              <a:cs typeface="Helvetica Neue Light"/>
              <a:sym typeface="Helvetica Neue Light"/>
            </a:endParaRPr>
          </a:p>
        </p:txBody>
      </p:sp>
      <p:grpSp>
        <p:nvGrpSpPr>
          <p:cNvPr id="404" name="Google Shape;404;p43"/>
          <p:cNvGrpSpPr/>
          <p:nvPr/>
        </p:nvGrpSpPr>
        <p:grpSpPr>
          <a:xfrm>
            <a:off x="352987" y="164050"/>
            <a:ext cx="1717628" cy="384900"/>
            <a:chOff x="807174" y="3876725"/>
            <a:chExt cx="1717628" cy="384900"/>
          </a:xfrm>
        </p:grpSpPr>
        <p:sp>
          <p:nvSpPr>
            <p:cNvPr id="405" name="Google Shape;405;p43"/>
            <p:cNvSpPr txBox="1"/>
            <p:nvPr/>
          </p:nvSpPr>
          <p:spPr>
            <a:xfrm>
              <a:off x="1288802" y="3892175"/>
              <a:ext cx="1236000" cy="3540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2300">
                  <a:solidFill>
                    <a:srgbClr val="4B286D"/>
                  </a:solidFill>
                  <a:latin typeface="Pacifico"/>
                  <a:ea typeface="Pacifico"/>
                  <a:cs typeface="Pacifico"/>
                  <a:sym typeface="Pacifico"/>
                </a:rPr>
                <a:t>delivery</a:t>
              </a:r>
              <a:endParaRPr sz="1400">
                <a:solidFill>
                  <a:srgbClr val="4B286D"/>
                </a:solidFill>
              </a:endParaRPr>
            </a:p>
          </p:txBody>
        </p:sp>
        <p:pic>
          <p:nvPicPr>
            <p:cNvPr id="406" name="Google Shape;406;p43"/>
            <p:cNvPicPr preferRelativeResize="0"/>
            <p:nvPr/>
          </p:nvPicPr>
          <p:blipFill>
            <a:blip r:embed="rId2">
              <a:alphaModFix/>
            </a:blip>
            <a:stretch>
              <a:fillRect/>
            </a:stretch>
          </p:blipFill>
          <p:spPr>
            <a:xfrm>
              <a:off x="807174" y="3876725"/>
              <a:ext cx="427725" cy="384900"/>
            </a:xfrm>
            <a:prstGeom prst="rect">
              <a:avLst/>
            </a:prstGeom>
            <a:noFill/>
            <a:ln>
              <a:noFill/>
            </a:ln>
          </p:spPr>
        </p:pic>
      </p:grpSp>
      <p:sp>
        <p:nvSpPr>
          <p:cNvPr id="407" name="Google Shape;407;p43"/>
          <p:cNvSpPr txBox="1"/>
          <p:nvPr/>
        </p:nvSpPr>
        <p:spPr>
          <a:xfrm>
            <a:off x="5967313" y="4016097"/>
            <a:ext cx="319200" cy="1530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500">
                <a:solidFill>
                  <a:srgbClr val="FFFFFF"/>
                </a:solidFill>
                <a:latin typeface="Helvetica Neue"/>
                <a:ea typeface="Helvetica Neue"/>
                <a:cs typeface="Helvetica Neue"/>
                <a:sym typeface="Helvetica Neue"/>
              </a:rPr>
              <a:t>Disrupted</a:t>
            </a:r>
            <a:endParaRPr sz="500">
              <a:solidFill>
                <a:srgbClr val="FFFFFF"/>
              </a:solidFill>
              <a:latin typeface="Helvetica Neue"/>
              <a:ea typeface="Helvetica Neue"/>
              <a:cs typeface="Helvetica Neue"/>
              <a:sym typeface="Helvetica Neue"/>
            </a:endParaRPr>
          </a:p>
        </p:txBody>
      </p:sp>
      <p:sp>
        <p:nvSpPr>
          <p:cNvPr id="408" name="Google Shape;408;p43"/>
          <p:cNvSpPr txBox="1"/>
          <p:nvPr>
            <p:ph type="title"/>
          </p:nvPr>
        </p:nvSpPr>
        <p:spPr>
          <a:xfrm>
            <a:off x="4302300" y="149250"/>
            <a:ext cx="539400" cy="384900"/>
          </a:xfrm>
          <a:prstGeom prst="rect">
            <a:avLst/>
          </a:prstGeom>
        </p:spPr>
        <p:txBody>
          <a:bodyPr anchorCtr="0" anchor="ctr" bIns="0" lIns="0" spcFirstLastPara="1" rIns="0" wrap="square" tIns="0">
            <a:noAutofit/>
          </a:bodyPr>
          <a:lstStyle>
            <a:lvl1pPr lvl="0" algn="ctr">
              <a:spcBef>
                <a:spcPts val="0"/>
              </a:spcBef>
              <a:spcAft>
                <a:spcPts val="0"/>
              </a:spcAft>
              <a:buClr>
                <a:schemeClr val="lt1"/>
              </a:buClr>
              <a:buSzPts val="800"/>
              <a:buFont typeface="Pacifico"/>
              <a:buNone/>
              <a:defRPr sz="800">
                <a:solidFill>
                  <a:schemeClr val="lt1"/>
                </a:solidFill>
                <a:latin typeface="Pacifico"/>
                <a:ea typeface="Pacifico"/>
                <a:cs typeface="Pacifico"/>
                <a:sym typeface="Pacifico"/>
              </a:defRPr>
            </a:lvl1pPr>
            <a:lvl2pPr lvl="1" algn="ctr">
              <a:spcBef>
                <a:spcPts val="0"/>
              </a:spcBef>
              <a:spcAft>
                <a:spcPts val="0"/>
              </a:spcAft>
              <a:buSzPts val="2800"/>
              <a:buNone/>
              <a:defRPr/>
            </a:lvl2pPr>
            <a:lvl3pPr lvl="2" algn="ctr">
              <a:spcBef>
                <a:spcPts val="0"/>
              </a:spcBef>
              <a:spcAft>
                <a:spcPts val="0"/>
              </a:spcAft>
              <a:buSzPts val="2800"/>
              <a:buNone/>
              <a:defRPr/>
            </a:lvl3pPr>
            <a:lvl4pPr lvl="3" algn="ctr">
              <a:spcBef>
                <a:spcPts val="0"/>
              </a:spcBef>
              <a:spcAft>
                <a:spcPts val="0"/>
              </a:spcAft>
              <a:buSzPts val="2800"/>
              <a:buNone/>
              <a:defRPr/>
            </a:lvl4pPr>
            <a:lvl5pPr lvl="4" algn="ctr">
              <a:spcBef>
                <a:spcPts val="0"/>
              </a:spcBef>
              <a:spcAft>
                <a:spcPts val="0"/>
              </a:spcAft>
              <a:buSzPts val="2800"/>
              <a:buNone/>
              <a:defRPr/>
            </a:lvl5pPr>
            <a:lvl6pPr lvl="5" algn="ctr">
              <a:spcBef>
                <a:spcPts val="0"/>
              </a:spcBef>
              <a:spcAft>
                <a:spcPts val="0"/>
              </a:spcAft>
              <a:buSzPts val="2800"/>
              <a:buNone/>
              <a:defRPr/>
            </a:lvl6pPr>
            <a:lvl7pPr lvl="6" algn="ctr">
              <a:spcBef>
                <a:spcPts val="0"/>
              </a:spcBef>
              <a:spcAft>
                <a:spcPts val="0"/>
              </a:spcAft>
              <a:buSzPts val="2800"/>
              <a:buNone/>
              <a:defRPr/>
            </a:lvl7pPr>
            <a:lvl8pPr lvl="7" algn="ctr">
              <a:spcBef>
                <a:spcPts val="0"/>
              </a:spcBef>
              <a:spcAft>
                <a:spcPts val="0"/>
              </a:spcAft>
              <a:buSzPts val="2800"/>
              <a:buNone/>
              <a:defRPr/>
            </a:lvl8pPr>
            <a:lvl9pPr lvl="8" algn="ctr">
              <a:spcBef>
                <a:spcPts val="0"/>
              </a:spcBef>
              <a:spcAft>
                <a:spcPts val="0"/>
              </a:spcAft>
              <a:buSzPts val="2800"/>
              <a:buNone/>
              <a:defRPr/>
            </a:lvl9pPr>
          </a:lstStyle>
          <a:p/>
        </p:txBody>
      </p:sp>
      <p:pic>
        <p:nvPicPr>
          <p:cNvPr id="409" name="Google Shape;409;p43"/>
          <p:cNvPicPr preferRelativeResize="0"/>
          <p:nvPr/>
        </p:nvPicPr>
        <p:blipFill>
          <a:blip r:embed="rId3">
            <a:alphaModFix/>
          </a:blip>
          <a:stretch>
            <a:fillRect/>
          </a:stretch>
        </p:blipFill>
        <p:spPr>
          <a:xfrm>
            <a:off x="8554250" y="4553741"/>
            <a:ext cx="525450" cy="525450"/>
          </a:xfrm>
          <a:prstGeom prst="rect">
            <a:avLst/>
          </a:prstGeom>
          <a:noFill/>
          <a:ln>
            <a:noFill/>
          </a:ln>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1-pager Culture">
  <p:cSld name="CUSTOM_4_1">
    <p:spTree>
      <p:nvGrpSpPr>
        <p:cNvPr id="410" name="Shape 410"/>
        <p:cNvGrpSpPr/>
        <p:nvPr/>
      </p:nvGrpSpPr>
      <p:grpSpPr>
        <a:xfrm>
          <a:off x="0" y="0"/>
          <a:ext cx="0" cy="0"/>
          <a:chOff x="0" y="0"/>
          <a:chExt cx="0" cy="0"/>
        </a:xfrm>
      </p:grpSpPr>
      <p:grpSp>
        <p:nvGrpSpPr>
          <p:cNvPr id="411" name="Google Shape;411;p44"/>
          <p:cNvGrpSpPr/>
          <p:nvPr/>
        </p:nvGrpSpPr>
        <p:grpSpPr>
          <a:xfrm>
            <a:off x="353153" y="159961"/>
            <a:ext cx="1717294" cy="384900"/>
            <a:chOff x="807509" y="3247575"/>
            <a:chExt cx="1717294" cy="384900"/>
          </a:xfrm>
        </p:grpSpPr>
        <p:pic>
          <p:nvPicPr>
            <p:cNvPr id="412" name="Google Shape;412;p44"/>
            <p:cNvPicPr preferRelativeResize="0"/>
            <p:nvPr/>
          </p:nvPicPr>
          <p:blipFill>
            <a:blip r:embed="rId2">
              <a:alphaModFix/>
            </a:blip>
            <a:stretch>
              <a:fillRect/>
            </a:stretch>
          </p:blipFill>
          <p:spPr>
            <a:xfrm>
              <a:off x="807509" y="3247575"/>
              <a:ext cx="427056" cy="384900"/>
            </a:xfrm>
            <a:prstGeom prst="rect">
              <a:avLst/>
            </a:prstGeom>
            <a:noFill/>
            <a:ln>
              <a:noFill/>
            </a:ln>
          </p:spPr>
        </p:pic>
        <p:sp>
          <p:nvSpPr>
            <p:cNvPr id="413" name="Google Shape;413;p44"/>
            <p:cNvSpPr txBox="1"/>
            <p:nvPr/>
          </p:nvSpPr>
          <p:spPr>
            <a:xfrm>
              <a:off x="1288802" y="3263025"/>
              <a:ext cx="1236000" cy="3540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2300">
                  <a:solidFill>
                    <a:srgbClr val="E53293"/>
                  </a:solidFill>
                  <a:latin typeface="Pacifico"/>
                  <a:ea typeface="Pacifico"/>
                  <a:cs typeface="Pacifico"/>
                  <a:sym typeface="Pacifico"/>
                </a:rPr>
                <a:t>culture</a:t>
              </a:r>
              <a:endParaRPr sz="1400"/>
            </a:p>
          </p:txBody>
        </p:sp>
      </p:grpSp>
      <p:sp>
        <p:nvSpPr>
          <p:cNvPr id="414" name="Google Shape;414;p44"/>
          <p:cNvSpPr/>
          <p:nvPr/>
        </p:nvSpPr>
        <p:spPr>
          <a:xfrm>
            <a:off x="2453400" y="347354"/>
            <a:ext cx="4237200" cy="18300"/>
          </a:xfrm>
          <a:prstGeom prst="rect">
            <a:avLst/>
          </a:prstGeom>
          <a:gradFill>
            <a:gsLst>
              <a:gs pos="0">
                <a:srgbClr val="4B286D"/>
              </a:gs>
              <a:gs pos="100000">
                <a:srgbClr val="E5329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44"/>
          <p:cNvSpPr txBox="1"/>
          <p:nvPr/>
        </p:nvSpPr>
        <p:spPr>
          <a:xfrm>
            <a:off x="4204050" y="210900"/>
            <a:ext cx="735900" cy="261600"/>
          </a:xfrm>
          <a:prstGeom prst="rect">
            <a:avLst/>
          </a:prstGeom>
          <a:solidFill>
            <a:srgbClr val="FFFFFF"/>
          </a:solidFill>
          <a:ln>
            <a:noFill/>
          </a:ln>
        </p:spPr>
        <p:txBody>
          <a:bodyPr anchorCtr="0" anchor="t" bIns="0" lIns="0" spcFirstLastPara="1" rIns="0" wrap="square" tIns="0">
            <a:spAutoFit/>
          </a:bodyPr>
          <a:lstStyle/>
          <a:p>
            <a:pPr indent="0" lvl="0" marL="0" rtl="0" algn="ctr">
              <a:spcBef>
                <a:spcPts val="0"/>
              </a:spcBef>
              <a:spcAft>
                <a:spcPts val="0"/>
              </a:spcAft>
              <a:buNone/>
            </a:pPr>
            <a:r>
              <a:t/>
            </a:r>
            <a:endParaRPr sz="1700">
              <a:solidFill>
                <a:srgbClr val="2C2E30"/>
              </a:solidFill>
              <a:latin typeface="Helvetica Neue Light"/>
              <a:ea typeface="Helvetica Neue Light"/>
              <a:cs typeface="Helvetica Neue Light"/>
              <a:sym typeface="Helvetica Neue Light"/>
            </a:endParaRPr>
          </a:p>
        </p:txBody>
      </p:sp>
      <p:sp>
        <p:nvSpPr>
          <p:cNvPr id="416" name="Google Shape;416;p44"/>
          <p:cNvSpPr/>
          <p:nvPr>
            <p:ph idx="2" type="pic"/>
          </p:nvPr>
        </p:nvSpPr>
        <p:spPr>
          <a:xfrm>
            <a:off x="4302300" y="100175"/>
            <a:ext cx="539400" cy="543000"/>
          </a:xfrm>
          <a:prstGeom prst="rect">
            <a:avLst/>
          </a:prstGeom>
          <a:noFill/>
          <a:ln>
            <a:noFill/>
          </a:ln>
        </p:spPr>
      </p:sp>
      <p:sp>
        <p:nvSpPr>
          <p:cNvPr id="417" name="Google Shape;417;p44"/>
          <p:cNvSpPr txBox="1"/>
          <p:nvPr>
            <p:ph idx="1" type="body"/>
          </p:nvPr>
        </p:nvSpPr>
        <p:spPr>
          <a:xfrm>
            <a:off x="1856100" y="3189267"/>
            <a:ext cx="5431800" cy="646500"/>
          </a:xfrm>
          <a:prstGeom prst="rect">
            <a:avLst/>
          </a:prstGeom>
        </p:spPr>
        <p:txBody>
          <a:bodyPr anchorCtr="0" anchor="t" bIns="0" lIns="0" spcFirstLastPara="1" rIns="0" wrap="square" tIns="0">
            <a:noAutofit/>
          </a:bodyPr>
          <a:lstStyle>
            <a:lvl1pPr indent="-304800" lvl="0" marL="457200" algn="ctr">
              <a:spcBef>
                <a:spcPts val="0"/>
              </a:spcBef>
              <a:spcAft>
                <a:spcPts val="0"/>
              </a:spcAft>
              <a:buSzPts val="1200"/>
              <a:buChar char="●"/>
              <a:defRPr sz="1200"/>
            </a:lvl1pPr>
            <a:lvl2pPr indent="-304800" lvl="1" marL="914400" algn="ctr">
              <a:spcBef>
                <a:spcPts val="0"/>
              </a:spcBef>
              <a:spcAft>
                <a:spcPts val="0"/>
              </a:spcAft>
              <a:buSzPts val="1200"/>
              <a:buChar char="●"/>
              <a:defRPr sz="1200"/>
            </a:lvl2pPr>
            <a:lvl3pPr indent="-304800" lvl="2" marL="1371600" algn="ctr">
              <a:spcBef>
                <a:spcPts val="0"/>
              </a:spcBef>
              <a:spcAft>
                <a:spcPts val="0"/>
              </a:spcAft>
              <a:buSzPts val="1200"/>
              <a:buChar char="●"/>
              <a:defRPr sz="1200"/>
            </a:lvl3pPr>
            <a:lvl4pPr indent="-304800" lvl="3" marL="1828800" algn="ctr">
              <a:spcBef>
                <a:spcPts val="0"/>
              </a:spcBef>
              <a:spcAft>
                <a:spcPts val="0"/>
              </a:spcAft>
              <a:buSzPts val="1200"/>
              <a:buChar char="●"/>
              <a:defRPr sz="1200"/>
            </a:lvl4pPr>
            <a:lvl5pPr indent="-304800" lvl="4" marL="2286000" algn="ctr">
              <a:spcBef>
                <a:spcPts val="0"/>
              </a:spcBef>
              <a:spcAft>
                <a:spcPts val="0"/>
              </a:spcAft>
              <a:buSzPts val="1200"/>
              <a:buChar char="●"/>
              <a:defRPr sz="1200"/>
            </a:lvl5pPr>
            <a:lvl6pPr indent="-304800" lvl="5" marL="2743200" algn="ctr">
              <a:spcBef>
                <a:spcPts val="0"/>
              </a:spcBef>
              <a:spcAft>
                <a:spcPts val="0"/>
              </a:spcAft>
              <a:buSzPts val="1200"/>
              <a:buChar char="●"/>
              <a:defRPr sz="1200"/>
            </a:lvl6pPr>
            <a:lvl7pPr indent="-304800" lvl="6" marL="3200400" algn="ctr">
              <a:spcBef>
                <a:spcPts val="0"/>
              </a:spcBef>
              <a:spcAft>
                <a:spcPts val="0"/>
              </a:spcAft>
              <a:buSzPts val="1200"/>
              <a:buChar char="●"/>
              <a:defRPr sz="1200"/>
            </a:lvl7pPr>
            <a:lvl8pPr indent="-304800" lvl="7" marL="3657600" algn="ctr">
              <a:spcBef>
                <a:spcPts val="0"/>
              </a:spcBef>
              <a:spcAft>
                <a:spcPts val="0"/>
              </a:spcAft>
              <a:buSzPts val="1200"/>
              <a:buChar char="●"/>
              <a:defRPr sz="1200"/>
            </a:lvl8pPr>
            <a:lvl9pPr indent="-304800" lvl="8" marL="4114800" algn="ctr">
              <a:spcBef>
                <a:spcPts val="0"/>
              </a:spcBef>
              <a:spcAft>
                <a:spcPts val="0"/>
              </a:spcAft>
              <a:buSzPts val="1200"/>
              <a:buChar char="●"/>
              <a:defRPr sz="1200"/>
            </a:lvl9pPr>
          </a:lstStyle>
          <a:p/>
        </p:txBody>
      </p:sp>
      <p:sp>
        <p:nvSpPr>
          <p:cNvPr id="418" name="Google Shape;418;p44"/>
          <p:cNvSpPr txBox="1"/>
          <p:nvPr>
            <p:ph idx="3" type="body"/>
          </p:nvPr>
        </p:nvSpPr>
        <p:spPr>
          <a:xfrm>
            <a:off x="1856100" y="1910650"/>
            <a:ext cx="5431800" cy="646500"/>
          </a:xfrm>
          <a:prstGeom prst="rect">
            <a:avLst/>
          </a:prstGeom>
        </p:spPr>
        <p:txBody>
          <a:bodyPr anchorCtr="0" anchor="t" bIns="0" lIns="0" spcFirstLastPara="1" rIns="0" wrap="square" tIns="0">
            <a:noAutofit/>
          </a:bodyPr>
          <a:lstStyle>
            <a:lvl1pPr indent="-317500" lvl="0" marL="457200" algn="ctr">
              <a:spcBef>
                <a:spcPts val="0"/>
              </a:spcBef>
              <a:spcAft>
                <a:spcPts val="0"/>
              </a:spcAft>
              <a:buSzPts val="1400"/>
              <a:buChar char="●"/>
              <a:defRPr sz="1400"/>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19" name="Google Shape;419;p44"/>
          <p:cNvSpPr txBox="1"/>
          <p:nvPr>
            <p:ph idx="4" type="body"/>
          </p:nvPr>
        </p:nvSpPr>
        <p:spPr>
          <a:xfrm>
            <a:off x="1607400" y="1131828"/>
            <a:ext cx="2732400" cy="384900"/>
          </a:xfrm>
          <a:prstGeom prst="rect">
            <a:avLst/>
          </a:prstGeom>
        </p:spPr>
        <p:txBody>
          <a:bodyPr anchorCtr="0" anchor="t" bIns="0" lIns="0" spcFirstLastPara="1" rIns="0" wrap="square" tIns="0">
            <a:noAutofit/>
          </a:bodyPr>
          <a:lstStyle>
            <a:lvl1pPr indent="-304800" lvl="0" marL="457200" algn="ctr">
              <a:spcBef>
                <a:spcPts val="0"/>
              </a:spcBef>
              <a:spcAft>
                <a:spcPts val="0"/>
              </a:spcAft>
              <a:buSzPts val="1200"/>
              <a:buChar char="●"/>
              <a:defRPr sz="1200"/>
            </a:lvl1pPr>
            <a:lvl2pPr indent="-304800" lvl="1" marL="914400" algn="ctr">
              <a:spcBef>
                <a:spcPts val="0"/>
              </a:spcBef>
              <a:spcAft>
                <a:spcPts val="0"/>
              </a:spcAft>
              <a:buSzPts val="1200"/>
              <a:buChar char="●"/>
              <a:defRPr sz="1200"/>
            </a:lvl2pPr>
            <a:lvl3pPr indent="-304800" lvl="2" marL="1371600" algn="ctr">
              <a:spcBef>
                <a:spcPts val="0"/>
              </a:spcBef>
              <a:spcAft>
                <a:spcPts val="0"/>
              </a:spcAft>
              <a:buSzPts val="1200"/>
              <a:buChar char="●"/>
              <a:defRPr sz="1200"/>
            </a:lvl3pPr>
            <a:lvl4pPr indent="-304800" lvl="3" marL="1828800" algn="ctr">
              <a:spcBef>
                <a:spcPts val="0"/>
              </a:spcBef>
              <a:spcAft>
                <a:spcPts val="0"/>
              </a:spcAft>
              <a:buSzPts val="1200"/>
              <a:buChar char="●"/>
              <a:defRPr sz="1200"/>
            </a:lvl4pPr>
            <a:lvl5pPr indent="-304800" lvl="4" marL="2286000" algn="ctr">
              <a:spcBef>
                <a:spcPts val="0"/>
              </a:spcBef>
              <a:spcAft>
                <a:spcPts val="0"/>
              </a:spcAft>
              <a:buSzPts val="1200"/>
              <a:buChar char="●"/>
              <a:defRPr sz="1200"/>
            </a:lvl5pPr>
            <a:lvl6pPr indent="-304800" lvl="5" marL="2743200" algn="ctr">
              <a:spcBef>
                <a:spcPts val="0"/>
              </a:spcBef>
              <a:spcAft>
                <a:spcPts val="0"/>
              </a:spcAft>
              <a:buSzPts val="1200"/>
              <a:buChar char="●"/>
              <a:defRPr sz="1200"/>
            </a:lvl6pPr>
            <a:lvl7pPr indent="-304800" lvl="6" marL="3200400" algn="ctr">
              <a:spcBef>
                <a:spcPts val="0"/>
              </a:spcBef>
              <a:spcAft>
                <a:spcPts val="0"/>
              </a:spcAft>
              <a:buSzPts val="1200"/>
              <a:buChar char="●"/>
              <a:defRPr sz="1200"/>
            </a:lvl7pPr>
            <a:lvl8pPr indent="-304800" lvl="7" marL="3657600" algn="ctr">
              <a:spcBef>
                <a:spcPts val="0"/>
              </a:spcBef>
              <a:spcAft>
                <a:spcPts val="0"/>
              </a:spcAft>
              <a:buSzPts val="1200"/>
              <a:buChar char="●"/>
              <a:defRPr sz="1200"/>
            </a:lvl8pPr>
            <a:lvl9pPr indent="-304800" lvl="8" marL="4114800" algn="ctr">
              <a:spcBef>
                <a:spcPts val="0"/>
              </a:spcBef>
              <a:spcAft>
                <a:spcPts val="0"/>
              </a:spcAft>
              <a:buSzPts val="1200"/>
              <a:buChar char="●"/>
              <a:defRPr sz="1200"/>
            </a:lvl9pPr>
          </a:lstStyle>
          <a:p/>
        </p:txBody>
      </p:sp>
      <p:sp>
        <p:nvSpPr>
          <p:cNvPr id="420" name="Google Shape;420;p44"/>
          <p:cNvSpPr txBox="1"/>
          <p:nvPr>
            <p:ph idx="5" type="body"/>
          </p:nvPr>
        </p:nvSpPr>
        <p:spPr>
          <a:xfrm>
            <a:off x="4760725" y="1131828"/>
            <a:ext cx="2732400" cy="384900"/>
          </a:xfrm>
          <a:prstGeom prst="rect">
            <a:avLst/>
          </a:prstGeom>
        </p:spPr>
        <p:txBody>
          <a:bodyPr anchorCtr="0" anchor="t" bIns="0" lIns="0" spcFirstLastPara="1" rIns="0" wrap="square" tIns="0">
            <a:noAutofit/>
          </a:bodyPr>
          <a:lstStyle>
            <a:lvl1pPr indent="-304800" lvl="0" marL="457200" algn="ctr">
              <a:spcBef>
                <a:spcPts val="0"/>
              </a:spcBef>
              <a:spcAft>
                <a:spcPts val="0"/>
              </a:spcAft>
              <a:buSzPts val="1200"/>
              <a:buChar char="●"/>
              <a:defRPr sz="1200"/>
            </a:lvl1pPr>
            <a:lvl2pPr indent="-304800" lvl="1" marL="914400" algn="ctr">
              <a:spcBef>
                <a:spcPts val="0"/>
              </a:spcBef>
              <a:spcAft>
                <a:spcPts val="0"/>
              </a:spcAft>
              <a:buSzPts val="1200"/>
              <a:buChar char="●"/>
              <a:defRPr sz="1200"/>
            </a:lvl2pPr>
            <a:lvl3pPr indent="-304800" lvl="2" marL="1371600" algn="ctr">
              <a:spcBef>
                <a:spcPts val="0"/>
              </a:spcBef>
              <a:spcAft>
                <a:spcPts val="0"/>
              </a:spcAft>
              <a:buSzPts val="1200"/>
              <a:buChar char="●"/>
              <a:defRPr sz="1200"/>
            </a:lvl3pPr>
            <a:lvl4pPr indent="-304800" lvl="3" marL="1828800" algn="ctr">
              <a:spcBef>
                <a:spcPts val="0"/>
              </a:spcBef>
              <a:spcAft>
                <a:spcPts val="0"/>
              </a:spcAft>
              <a:buSzPts val="1200"/>
              <a:buChar char="●"/>
              <a:defRPr sz="1200"/>
            </a:lvl4pPr>
            <a:lvl5pPr indent="-304800" lvl="4" marL="2286000" algn="ctr">
              <a:spcBef>
                <a:spcPts val="0"/>
              </a:spcBef>
              <a:spcAft>
                <a:spcPts val="0"/>
              </a:spcAft>
              <a:buSzPts val="1200"/>
              <a:buChar char="●"/>
              <a:defRPr sz="1200"/>
            </a:lvl5pPr>
            <a:lvl6pPr indent="-304800" lvl="5" marL="2743200" algn="ctr">
              <a:spcBef>
                <a:spcPts val="0"/>
              </a:spcBef>
              <a:spcAft>
                <a:spcPts val="0"/>
              </a:spcAft>
              <a:buSzPts val="1200"/>
              <a:buChar char="●"/>
              <a:defRPr sz="1200"/>
            </a:lvl6pPr>
            <a:lvl7pPr indent="-304800" lvl="6" marL="3200400" algn="ctr">
              <a:spcBef>
                <a:spcPts val="0"/>
              </a:spcBef>
              <a:spcAft>
                <a:spcPts val="0"/>
              </a:spcAft>
              <a:buSzPts val="1200"/>
              <a:buChar char="●"/>
              <a:defRPr sz="1200"/>
            </a:lvl7pPr>
            <a:lvl8pPr indent="-304800" lvl="7" marL="3657600" algn="ctr">
              <a:spcBef>
                <a:spcPts val="0"/>
              </a:spcBef>
              <a:spcAft>
                <a:spcPts val="0"/>
              </a:spcAft>
              <a:buSzPts val="1200"/>
              <a:buChar char="●"/>
              <a:defRPr sz="1200"/>
            </a:lvl8pPr>
            <a:lvl9pPr indent="-304800" lvl="8" marL="4114800" algn="ctr">
              <a:spcBef>
                <a:spcPts val="0"/>
              </a:spcBef>
              <a:spcAft>
                <a:spcPts val="0"/>
              </a:spcAft>
              <a:buSzPts val="1200"/>
              <a:buChar char="●"/>
              <a:defRPr sz="1200"/>
            </a:lvl9pPr>
          </a:lstStyle>
          <a:p/>
        </p:txBody>
      </p:sp>
      <p:sp>
        <p:nvSpPr>
          <p:cNvPr id="421" name="Google Shape;421;p44"/>
          <p:cNvSpPr txBox="1"/>
          <p:nvPr/>
        </p:nvSpPr>
        <p:spPr>
          <a:xfrm>
            <a:off x="3409350" y="1659004"/>
            <a:ext cx="2325300" cy="3255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600">
                <a:solidFill>
                  <a:srgbClr val="595959"/>
                </a:solidFill>
                <a:latin typeface="Pacifico"/>
                <a:ea typeface="Pacifico"/>
                <a:cs typeface="Pacifico"/>
                <a:sym typeface="Pacifico"/>
              </a:rPr>
              <a:t>how</a:t>
            </a:r>
            <a:endParaRPr sz="1100">
              <a:solidFill>
                <a:srgbClr val="595959"/>
              </a:solidFill>
              <a:latin typeface="Helvetica Neue Light"/>
              <a:ea typeface="Helvetica Neue Light"/>
              <a:cs typeface="Helvetica Neue Light"/>
              <a:sym typeface="Helvetica Neue Light"/>
            </a:endParaRPr>
          </a:p>
        </p:txBody>
      </p:sp>
      <p:sp>
        <p:nvSpPr>
          <p:cNvPr id="422" name="Google Shape;422;p44"/>
          <p:cNvSpPr txBox="1"/>
          <p:nvPr/>
        </p:nvSpPr>
        <p:spPr>
          <a:xfrm>
            <a:off x="1856100" y="847804"/>
            <a:ext cx="2235000" cy="3255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600">
                <a:solidFill>
                  <a:srgbClr val="595959"/>
                </a:solidFill>
                <a:latin typeface="Pacifico"/>
                <a:ea typeface="Pacifico"/>
                <a:cs typeface="Pacifico"/>
                <a:sym typeface="Pacifico"/>
              </a:rPr>
              <a:t>why</a:t>
            </a:r>
            <a:endParaRPr sz="1400">
              <a:solidFill>
                <a:srgbClr val="595959"/>
              </a:solidFill>
              <a:latin typeface="Helvetica Neue Light"/>
              <a:ea typeface="Helvetica Neue Light"/>
              <a:cs typeface="Helvetica Neue Light"/>
              <a:sym typeface="Helvetica Neue Light"/>
            </a:endParaRPr>
          </a:p>
        </p:txBody>
      </p:sp>
      <p:sp>
        <p:nvSpPr>
          <p:cNvPr id="423" name="Google Shape;423;p44"/>
          <p:cNvSpPr txBox="1"/>
          <p:nvPr/>
        </p:nvSpPr>
        <p:spPr>
          <a:xfrm>
            <a:off x="5009425" y="847804"/>
            <a:ext cx="2235000" cy="3255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None/>
            </a:pPr>
            <a:r>
              <a:rPr lang="en" sz="1600">
                <a:solidFill>
                  <a:srgbClr val="595959"/>
                </a:solidFill>
                <a:latin typeface="Pacifico"/>
                <a:ea typeface="Pacifico"/>
                <a:cs typeface="Pacifico"/>
                <a:sym typeface="Pacifico"/>
              </a:rPr>
              <a:t>what</a:t>
            </a:r>
            <a:endParaRPr sz="1100">
              <a:solidFill>
                <a:srgbClr val="595959"/>
              </a:solidFill>
              <a:latin typeface="Helvetica Neue Light"/>
              <a:ea typeface="Helvetica Neue Light"/>
              <a:cs typeface="Helvetica Neue Light"/>
              <a:sym typeface="Helvetica Neue Light"/>
            </a:endParaRPr>
          </a:p>
        </p:txBody>
      </p:sp>
      <p:sp>
        <p:nvSpPr>
          <p:cNvPr id="424" name="Google Shape;424;p44"/>
          <p:cNvSpPr/>
          <p:nvPr/>
        </p:nvSpPr>
        <p:spPr>
          <a:xfrm>
            <a:off x="2272350" y="3000324"/>
            <a:ext cx="4599300" cy="18300"/>
          </a:xfrm>
          <a:prstGeom prst="rect">
            <a:avLst/>
          </a:prstGeom>
          <a:gradFill>
            <a:gsLst>
              <a:gs pos="0">
                <a:srgbClr val="4B286D"/>
              </a:gs>
              <a:gs pos="100000">
                <a:srgbClr val="E5329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44"/>
          <p:cNvSpPr txBox="1"/>
          <p:nvPr/>
        </p:nvSpPr>
        <p:spPr>
          <a:xfrm>
            <a:off x="4144650" y="2901771"/>
            <a:ext cx="854700" cy="215400"/>
          </a:xfrm>
          <a:prstGeom prst="rect">
            <a:avLst/>
          </a:prstGeom>
          <a:solidFill>
            <a:srgbClr val="FFFFFF"/>
          </a:solidFill>
          <a:ln>
            <a:noFill/>
          </a:ln>
        </p:spPr>
        <p:txBody>
          <a:bodyPr anchorCtr="0" anchor="t" bIns="0" lIns="0" spcFirstLastPara="1" rIns="0" wrap="square" tIns="0">
            <a:spAutoFit/>
          </a:bodyPr>
          <a:lstStyle/>
          <a:p>
            <a:pPr indent="0" lvl="0" marL="0" rtl="0" algn="ctr">
              <a:spcBef>
                <a:spcPts val="0"/>
              </a:spcBef>
              <a:spcAft>
                <a:spcPts val="0"/>
              </a:spcAft>
              <a:buNone/>
            </a:pPr>
            <a:r>
              <a:rPr lang="en" sz="1400">
                <a:solidFill>
                  <a:srgbClr val="2C2E30"/>
                </a:solidFill>
                <a:latin typeface="Helvetica Neue Light"/>
                <a:ea typeface="Helvetica Neue Light"/>
                <a:cs typeface="Helvetica Neue Light"/>
                <a:sym typeface="Helvetica Neue Light"/>
              </a:rPr>
              <a:t>telemetry</a:t>
            </a:r>
            <a:endParaRPr sz="1400">
              <a:solidFill>
                <a:srgbClr val="2C2E30"/>
              </a:solidFill>
              <a:latin typeface="Helvetica Neue Light"/>
              <a:ea typeface="Helvetica Neue Light"/>
              <a:cs typeface="Helvetica Neue Light"/>
              <a:sym typeface="Helvetica Neue Light"/>
            </a:endParaRPr>
          </a:p>
        </p:txBody>
      </p:sp>
      <p:sp>
        <p:nvSpPr>
          <p:cNvPr id="426" name="Google Shape;426;p44"/>
          <p:cNvSpPr txBox="1"/>
          <p:nvPr/>
        </p:nvSpPr>
        <p:spPr>
          <a:xfrm>
            <a:off x="5967313" y="4016097"/>
            <a:ext cx="319200" cy="1530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500">
                <a:solidFill>
                  <a:srgbClr val="FFFFFF"/>
                </a:solidFill>
                <a:latin typeface="Helvetica Neue"/>
                <a:ea typeface="Helvetica Neue"/>
                <a:cs typeface="Helvetica Neue"/>
                <a:sym typeface="Helvetica Neue"/>
              </a:rPr>
              <a:t>Disrupted</a:t>
            </a:r>
            <a:endParaRPr sz="500">
              <a:solidFill>
                <a:srgbClr val="FFFFFF"/>
              </a:solidFill>
              <a:latin typeface="Helvetica Neue"/>
              <a:ea typeface="Helvetica Neue"/>
              <a:cs typeface="Helvetica Neue"/>
              <a:sym typeface="Helvetica Neue"/>
            </a:endParaRPr>
          </a:p>
        </p:txBody>
      </p:sp>
      <p:sp>
        <p:nvSpPr>
          <p:cNvPr id="427" name="Google Shape;427;p44"/>
          <p:cNvSpPr txBox="1"/>
          <p:nvPr>
            <p:ph type="title"/>
          </p:nvPr>
        </p:nvSpPr>
        <p:spPr>
          <a:xfrm>
            <a:off x="4302300" y="106100"/>
            <a:ext cx="539400" cy="492600"/>
          </a:xfrm>
          <a:prstGeom prst="rect">
            <a:avLst/>
          </a:prstGeom>
        </p:spPr>
        <p:txBody>
          <a:bodyPr anchorCtr="0" anchor="ctr" bIns="0" lIns="0" spcFirstLastPara="1" rIns="0" wrap="square" tIns="0">
            <a:noAutofit/>
          </a:bodyPr>
          <a:lstStyle>
            <a:lvl1pPr lvl="0" algn="ctr">
              <a:spcBef>
                <a:spcPts val="0"/>
              </a:spcBef>
              <a:spcAft>
                <a:spcPts val="0"/>
              </a:spcAft>
              <a:buClr>
                <a:schemeClr val="lt1"/>
              </a:buClr>
              <a:buSzPts val="800"/>
              <a:buFont typeface="Pacifico"/>
              <a:buNone/>
              <a:defRPr sz="800">
                <a:solidFill>
                  <a:schemeClr val="lt1"/>
                </a:solidFill>
                <a:latin typeface="Pacifico"/>
                <a:ea typeface="Pacifico"/>
                <a:cs typeface="Pacifico"/>
                <a:sym typeface="Pacifico"/>
              </a:defRPr>
            </a:lvl1pPr>
            <a:lvl2pPr lvl="1" algn="ctr">
              <a:spcBef>
                <a:spcPts val="0"/>
              </a:spcBef>
              <a:spcAft>
                <a:spcPts val="0"/>
              </a:spcAft>
              <a:buSzPts val="2800"/>
              <a:buNone/>
              <a:defRPr/>
            </a:lvl2pPr>
            <a:lvl3pPr lvl="2" algn="ctr">
              <a:spcBef>
                <a:spcPts val="0"/>
              </a:spcBef>
              <a:spcAft>
                <a:spcPts val="0"/>
              </a:spcAft>
              <a:buSzPts val="2800"/>
              <a:buNone/>
              <a:defRPr/>
            </a:lvl3pPr>
            <a:lvl4pPr lvl="3" algn="ctr">
              <a:spcBef>
                <a:spcPts val="0"/>
              </a:spcBef>
              <a:spcAft>
                <a:spcPts val="0"/>
              </a:spcAft>
              <a:buSzPts val="2800"/>
              <a:buNone/>
              <a:defRPr/>
            </a:lvl4pPr>
            <a:lvl5pPr lvl="4" algn="ctr">
              <a:spcBef>
                <a:spcPts val="0"/>
              </a:spcBef>
              <a:spcAft>
                <a:spcPts val="0"/>
              </a:spcAft>
              <a:buSzPts val="2800"/>
              <a:buNone/>
              <a:defRPr/>
            </a:lvl5pPr>
            <a:lvl6pPr lvl="5" algn="ctr">
              <a:spcBef>
                <a:spcPts val="0"/>
              </a:spcBef>
              <a:spcAft>
                <a:spcPts val="0"/>
              </a:spcAft>
              <a:buSzPts val="2800"/>
              <a:buNone/>
              <a:defRPr/>
            </a:lvl6pPr>
            <a:lvl7pPr lvl="6" algn="ctr">
              <a:spcBef>
                <a:spcPts val="0"/>
              </a:spcBef>
              <a:spcAft>
                <a:spcPts val="0"/>
              </a:spcAft>
              <a:buSzPts val="2800"/>
              <a:buNone/>
              <a:defRPr/>
            </a:lvl7pPr>
            <a:lvl8pPr lvl="7" algn="ctr">
              <a:spcBef>
                <a:spcPts val="0"/>
              </a:spcBef>
              <a:spcAft>
                <a:spcPts val="0"/>
              </a:spcAft>
              <a:buSzPts val="2800"/>
              <a:buNone/>
              <a:defRPr/>
            </a:lvl8pPr>
            <a:lvl9pPr lvl="8" algn="ctr">
              <a:spcBef>
                <a:spcPts val="0"/>
              </a:spcBef>
              <a:spcAft>
                <a:spcPts val="0"/>
              </a:spcAft>
              <a:buSzPts val="2800"/>
              <a:buNone/>
              <a:defRPr/>
            </a:lvl9pPr>
          </a:lstStyle>
          <a:p/>
        </p:txBody>
      </p:sp>
      <p:pic>
        <p:nvPicPr>
          <p:cNvPr id="428" name="Google Shape;428;p44"/>
          <p:cNvPicPr preferRelativeResize="0"/>
          <p:nvPr/>
        </p:nvPicPr>
        <p:blipFill>
          <a:blip r:embed="rId3">
            <a:alphaModFix/>
          </a:blip>
          <a:stretch>
            <a:fillRect/>
          </a:stretch>
        </p:blipFill>
        <p:spPr>
          <a:xfrm>
            <a:off x="8554250" y="4553741"/>
            <a:ext cx="525450" cy="525450"/>
          </a:xfrm>
          <a:prstGeom prst="rect">
            <a:avLst/>
          </a:prstGeom>
          <a:noFill/>
          <a:ln>
            <a:noFill/>
          </a:ln>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1-pager Enablement">
  <p:cSld name="CUSTOM_4_1_1">
    <p:spTree>
      <p:nvGrpSpPr>
        <p:cNvPr id="429" name="Shape 429"/>
        <p:cNvGrpSpPr/>
        <p:nvPr/>
      </p:nvGrpSpPr>
      <p:grpSpPr>
        <a:xfrm>
          <a:off x="0" y="0"/>
          <a:ext cx="0" cy="0"/>
          <a:chOff x="0" y="0"/>
          <a:chExt cx="0" cy="0"/>
        </a:xfrm>
      </p:grpSpPr>
      <p:grpSp>
        <p:nvGrpSpPr>
          <p:cNvPr id="430" name="Google Shape;430;p45"/>
          <p:cNvGrpSpPr/>
          <p:nvPr/>
        </p:nvGrpSpPr>
        <p:grpSpPr>
          <a:xfrm>
            <a:off x="353162" y="158884"/>
            <a:ext cx="1860691" cy="384886"/>
            <a:chOff x="807512" y="4468702"/>
            <a:chExt cx="1860691" cy="384886"/>
          </a:xfrm>
        </p:grpSpPr>
        <p:pic>
          <p:nvPicPr>
            <p:cNvPr id="431" name="Google Shape;431;p45"/>
            <p:cNvPicPr preferRelativeResize="0"/>
            <p:nvPr/>
          </p:nvPicPr>
          <p:blipFill>
            <a:blip r:embed="rId2">
              <a:alphaModFix/>
            </a:blip>
            <a:stretch>
              <a:fillRect/>
            </a:stretch>
          </p:blipFill>
          <p:spPr>
            <a:xfrm>
              <a:off x="807512" y="4468702"/>
              <a:ext cx="427050" cy="384886"/>
            </a:xfrm>
            <a:prstGeom prst="rect">
              <a:avLst/>
            </a:prstGeom>
            <a:noFill/>
            <a:ln>
              <a:noFill/>
            </a:ln>
          </p:spPr>
        </p:pic>
        <p:sp>
          <p:nvSpPr>
            <p:cNvPr id="432" name="Google Shape;432;p45"/>
            <p:cNvSpPr txBox="1"/>
            <p:nvPr/>
          </p:nvSpPr>
          <p:spPr>
            <a:xfrm>
              <a:off x="1288802" y="4484144"/>
              <a:ext cx="1379400" cy="3540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2300">
                  <a:solidFill>
                    <a:srgbClr val="A02D81"/>
                  </a:solidFill>
                  <a:latin typeface="Pacifico"/>
                  <a:ea typeface="Pacifico"/>
                  <a:cs typeface="Pacifico"/>
                  <a:sym typeface="Pacifico"/>
                </a:rPr>
                <a:t>enablement</a:t>
              </a:r>
              <a:endParaRPr sz="1400">
                <a:solidFill>
                  <a:srgbClr val="A02D81"/>
                </a:solidFill>
              </a:endParaRPr>
            </a:p>
          </p:txBody>
        </p:sp>
      </p:grpSp>
      <p:sp>
        <p:nvSpPr>
          <p:cNvPr id="433" name="Google Shape;433;p45"/>
          <p:cNvSpPr/>
          <p:nvPr/>
        </p:nvSpPr>
        <p:spPr>
          <a:xfrm>
            <a:off x="2453400" y="347354"/>
            <a:ext cx="4237200" cy="18300"/>
          </a:xfrm>
          <a:prstGeom prst="rect">
            <a:avLst/>
          </a:prstGeom>
          <a:gradFill>
            <a:gsLst>
              <a:gs pos="0">
                <a:srgbClr val="4B286D"/>
              </a:gs>
              <a:gs pos="100000">
                <a:srgbClr val="E5329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45"/>
          <p:cNvSpPr txBox="1"/>
          <p:nvPr/>
        </p:nvSpPr>
        <p:spPr>
          <a:xfrm>
            <a:off x="4204050" y="210900"/>
            <a:ext cx="735900" cy="261600"/>
          </a:xfrm>
          <a:prstGeom prst="rect">
            <a:avLst/>
          </a:prstGeom>
          <a:solidFill>
            <a:srgbClr val="FFFFFF"/>
          </a:solidFill>
          <a:ln>
            <a:noFill/>
          </a:ln>
        </p:spPr>
        <p:txBody>
          <a:bodyPr anchorCtr="0" anchor="t" bIns="0" lIns="0" spcFirstLastPara="1" rIns="0" wrap="square" tIns="0">
            <a:spAutoFit/>
          </a:bodyPr>
          <a:lstStyle/>
          <a:p>
            <a:pPr indent="0" lvl="0" marL="0" rtl="0" algn="ctr">
              <a:spcBef>
                <a:spcPts val="0"/>
              </a:spcBef>
              <a:spcAft>
                <a:spcPts val="0"/>
              </a:spcAft>
              <a:buNone/>
            </a:pPr>
            <a:r>
              <a:t/>
            </a:r>
            <a:endParaRPr sz="1700">
              <a:solidFill>
                <a:srgbClr val="2C2E30"/>
              </a:solidFill>
              <a:latin typeface="Helvetica Neue Light"/>
              <a:ea typeface="Helvetica Neue Light"/>
              <a:cs typeface="Helvetica Neue Light"/>
              <a:sym typeface="Helvetica Neue Light"/>
            </a:endParaRPr>
          </a:p>
        </p:txBody>
      </p:sp>
      <p:sp>
        <p:nvSpPr>
          <p:cNvPr id="435" name="Google Shape;435;p45"/>
          <p:cNvSpPr/>
          <p:nvPr>
            <p:ph idx="2" type="pic"/>
          </p:nvPr>
        </p:nvSpPr>
        <p:spPr>
          <a:xfrm>
            <a:off x="4302300" y="100175"/>
            <a:ext cx="539400" cy="543000"/>
          </a:xfrm>
          <a:prstGeom prst="rect">
            <a:avLst/>
          </a:prstGeom>
          <a:noFill/>
          <a:ln>
            <a:noFill/>
          </a:ln>
        </p:spPr>
      </p:sp>
      <p:sp>
        <p:nvSpPr>
          <p:cNvPr id="436" name="Google Shape;436;p45"/>
          <p:cNvSpPr txBox="1"/>
          <p:nvPr>
            <p:ph idx="1" type="body"/>
          </p:nvPr>
        </p:nvSpPr>
        <p:spPr>
          <a:xfrm>
            <a:off x="1856100" y="3189267"/>
            <a:ext cx="5431800" cy="646500"/>
          </a:xfrm>
          <a:prstGeom prst="rect">
            <a:avLst/>
          </a:prstGeom>
        </p:spPr>
        <p:txBody>
          <a:bodyPr anchorCtr="0" anchor="t" bIns="0" lIns="0" spcFirstLastPara="1" rIns="0" wrap="square" tIns="0">
            <a:noAutofit/>
          </a:bodyPr>
          <a:lstStyle>
            <a:lvl1pPr indent="-304800" lvl="0" marL="457200" algn="ctr">
              <a:spcBef>
                <a:spcPts val="0"/>
              </a:spcBef>
              <a:spcAft>
                <a:spcPts val="0"/>
              </a:spcAft>
              <a:buSzPts val="1200"/>
              <a:buChar char="●"/>
              <a:defRPr sz="1200"/>
            </a:lvl1pPr>
            <a:lvl2pPr indent="-304800" lvl="1" marL="914400" algn="ctr">
              <a:spcBef>
                <a:spcPts val="0"/>
              </a:spcBef>
              <a:spcAft>
                <a:spcPts val="0"/>
              </a:spcAft>
              <a:buSzPts val="1200"/>
              <a:buChar char="●"/>
              <a:defRPr sz="1200"/>
            </a:lvl2pPr>
            <a:lvl3pPr indent="-304800" lvl="2" marL="1371600" algn="ctr">
              <a:spcBef>
                <a:spcPts val="0"/>
              </a:spcBef>
              <a:spcAft>
                <a:spcPts val="0"/>
              </a:spcAft>
              <a:buSzPts val="1200"/>
              <a:buChar char="●"/>
              <a:defRPr sz="1200"/>
            </a:lvl3pPr>
            <a:lvl4pPr indent="-304800" lvl="3" marL="1828800" algn="ctr">
              <a:spcBef>
                <a:spcPts val="0"/>
              </a:spcBef>
              <a:spcAft>
                <a:spcPts val="0"/>
              </a:spcAft>
              <a:buSzPts val="1200"/>
              <a:buChar char="●"/>
              <a:defRPr sz="1200"/>
            </a:lvl4pPr>
            <a:lvl5pPr indent="-304800" lvl="4" marL="2286000" algn="ctr">
              <a:spcBef>
                <a:spcPts val="0"/>
              </a:spcBef>
              <a:spcAft>
                <a:spcPts val="0"/>
              </a:spcAft>
              <a:buSzPts val="1200"/>
              <a:buChar char="●"/>
              <a:defRPr sz="1200"/>
            </a:lvl5pPr>
            <a:lvl6pPr indent="-304800" lvl="5" marL="2743200" algn="ctr">
              <a:spcBef>
                <a:spcPts val="0"/>
              </a:spcBef>
              <a:spcAft>
                <a:spcPts val="0"/>
              </a:spcAft>
              <a:buSzPts val="1200"/>
              <a:buChar char="●"/>
              <a:defRPr sz="1200"/>
            </a:lvl6pPr>
            <a:lvl7pPr indent="-304800" lvl="6" marL="3200400" algn="ctr">
              <a:spcBef>
                <a:spcPts val="0"/>
              </a:spcBef>
              <a:spcAft>
                <a:spcPts val="0"/>
              </a:spcAft>
              <a:buSzPts val="1200"/>
              <a:buChar char="●"/>
              <a:defRPr sz="1200"/>
            </a:lvl7pPr>
            <a:lvl8pPr indent="-304800" lvl="7" marL="3657600" algn="ctr">
              <a:spcBef>
                <a:spcPts val="0"/>
              </a:spcBef>
              <a:spcAft>
                <a:spcPts val="0"/>
              </a:spcAft>
              <a:buSzPts val="1200"/>
              <a:buChar char="●"/>
              <a:defRPr sz="1200"/>
            </a:lvl8pPr>
            <a:lvl9pPr indent="-304800" lvl="8" marL="4114800" algn="ctr">
              <a:spcBef>
                <a:spcPts val="0"/>
              </a:spcBef>
              <a:spcAft>
                <a:spcPts val="0"/>
              </a:spcAft>
              <a:buSzPts val="1200"/>
              <a:buChar char="●"/>
              <a:defRPr sz="1200"/>
            </a:lvl9pPr>
          </a:lstStyle>
          <a:p/>
        </p:txBody>
      </p:sp>
      <p:sp>
        <p:nvSpPr>
          <p:cNvPr id="437" name="Google Shape;437;p45"/>
          <p:cNvSpPr txBox="1"/>
          <p:nvPr>
            <p:ph idx="3" type="body"/>
          </p:nvPr>
        </p:nvSpPr>
        <p:spPr>
          <a:xfrm>
            <a:off x="1856100" y="1910650"/>
            <a:ext cx="5431800" cy="646500"/>
          </a:xfrm>
          <a:prstGeom prst="rect">
            <a:avLst/>
          </a:prstGeom>
        </p:spPr>
        <p:txBody>
          <a:bodyPr anchorCtr="0" anchor="t" bIns="0" lIns="0" spcFirstLastPara="1" rIns="0" wrap="square" tIns="0">
            <a:noAutofit/>
          </a:bodyPr>
          <a:lstStyle>
            <a:lvl1pPr indent="-317500" lvl="0" marL="457200" algn="ctr">
              <a:spcBef>
                <a:spcPts val="0"/>
              </a:spcBef>
              <a:spcAft>
                <a:spcPts val="0"/>
              </a:spcAft>
              <a:buSzPts val="1400"/>
              <a:buChar char="●"/>
              <a:defRPr sz="1400"/>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38" name="Google Shape;438;p45"/>
          <p:cNvSpPr txBox="1"/>
          <p:nvPr>
            <p:ph idx="4" type="body"/>
          </p:nvPr>
        </p:nvSpPr>
        <p:spPr>
          <a:xfrm>
            <a:off x="1607400" y="1131828"/>
            <a:ext cx="2732400" cy="384900"/>
          </a:xfrm>
          <a:prstGeom prst="rect">
            <a:avLst/>
          </a:prstGeom>
        </p:spPr>
        <p:txBody>
          <a:bodyPr anchorCtr="0" anchor="t" bIns="0" lIns="0" spcFirstLastPara="1" rIns="0" wrap="square" tIns="0">
            <a:noAutofit/>
          </a:bodyPr>
          <a:lstStyle>
            <a:lvl1pPr indent="-304800" lvl="0" marL="457200" algn="ctr">
              <a:spcBef>
                <a:spcPts val="0"/>
              </a:spcBef>
              <a:spcAft>
                <a:spcPts val="0"/>
              </a:spcAft>
              <a:buSzPts val="1200"/>
              <a:buChar char="●"/>
              <a:defRPr sz="1200"/>
            </a:lvl1pPr>
            <a:lvl2pPr indent="-304800" lvl="1" marL="914400" algn="ctr">
              <a:spcBef>
                <a:spcPts val="0"/>
              </a:spcBef>
              <a:spcAft>
                <a:spcPts val="0"/>
              </a:spcAft>
              <a:buSzPts val="1200"/>
              <a:buChar char="●"/>
              <a:defRPr sz="1200"/>
            </a:lvl2pPr>
            <a:lvl3pPr indent="-304800" lvl="2" marL="1371600" algn="ctr">
              <a:spcBef>
                <a:spcPts val="0"/>
              </a:spcBef>
              <a:spcAft>
                <a:spcPts val="0"/>
              </a:spcAft>
              <a:buSzPts val="1200"/>
              <a:buChar char="●"/>
              <a:defRPr sz="1200"/>
            </a:lvl3pPr>
            <a:lvl4pPr indent="-304800" lvl="3" marL="1828800" algn="ctr">
              <a:spcBef>
                <a:spcPts val="0"/>
              </a:spcBef>
              <a:spcAft>
                <a:spcPts val="0"/>
              </a:spcAft>
              <a:buSzPts val="1200"/>
              <a:buChar char="●"/>
              <a:defRPr sz="1200"/>
            </a:lvl4pPr>
            <a:lvl5pPr indent="-304800" lvl="4" marL="2286000" algn="ctr">
              <a:spcBef>
                <a:spcPts val="0"/>
              </a:spcBef>
              <a:spcAft>
                <a:spcPts val="0"/>
              </a:spcAft>
              <a:buSzPts val="1200"/>
              <a:buChar char="●"/>
              <a:defRPr sz="1200"/>
            </a:lvl5pPr>
            <a:lvl6pPr indent="-304800" lvl="5" marL="2743200" algn="ctr">
              <a:spcBef>
                <a:spcPts val="0"/>
              </a:spcBef>
              <a:spcAft>
                <a:spcPts val="0"/>
              </a:spcAft>
              <a:buSzPts val="1200"/>
              <a:buChar char="●"/>
              <a:defRPr sz="1200"/>
            </a:lvl6pPr>
            <a:lvl7pPr indent="-304800" lvl="6" marL="3200400" algn="ctr">
              <a:spcBef>
                <a:spcPts val="0"/>
              </a:spcBef>
              <a:spcAft>
                <a:spcPts val="0"/>
              </a:spcAft>
              <a:buSzPts val="1200"/>
              <a:buChar char="●"/>
              <a:defRPr sz="1200"/>
            </a:lvl7pPr>
            <a:lvl8pPr indent="-304800" lvl="7" marL="3657600" algn="ctr">
              <a:spcBef>
                <a:spcPts val="0"/>
              </a:spcBef>
              <a:spcAft>
                <a:spcPts val="0"/>
              </a:spcAft>
              <a:buSzPts val="1200"/>
              <a:buChar char="●"/>
              <a:defRPr sz="1200"/>
            </a:lvl8pPr>
            <a:lvl9pPr indent="-304800" lvl="8" marL="4114800" algn="ctr">
              <a:spcBef>
                <a:spcPts val="0"/>
              </a:spcBef>
              <a:spcAft>
                <a:spcPts val="0"/>
              </a:spcAft>
              <a:buSzPts val="1200"/>
              <a:buChar char="●"/>
              <a:defRPr sz="1200"/>
            </a:lvl9pPr>
          </a:lstStyle>
          <a:p/>
        </p:txBody>
      </p:sp>
      <p:sp>
        <p:nvSpPr>
          <p:cNvPr id="439" name="Google Shape;439;p45"/>
          <p:cNvSpPr txBox="1"/>
          <p:nvPr>
            <p:ph idx="5" type="body"/>
          </p:nvPr>
        </p:nvSpPr>
        <p:spPr>
          <a:xfrm>
            <a:off x="4760725" y="1131828"/>
            <a:ext cx="2732400" cy="384900"/>
          </a:xfrm>
          <a:prstGeom prst="rect">
            <a:avLst/>
          </a:prstGeom>
        </p:spPr>
        <p:txBody>
          <a:bodyPr anchorCtr="0" anchor="t" bIns="0" lIns="0" spcFirstLastPara="1" rIns="0" wrap="square" tIns="0">
            <a:noAutofit/>
          </a:bodyPr>
          <a:lstStyle>
            <a:lvl1pPr indent="-304800" lvl="0" marL="457200" algn="ctr">
              <a:spcBef>
                <a:spcPts val="0"/>
              </a:spcBef>
              <a:spcAft>
                <a:spcPts val="0"/>
              </a:spcAft>
              <a:buSzPts val="1200"/>
              <a:buChar char="●"/>
              <a:defRPr sz="1200"/>
            </a:lvl1pPr>
            <a:lvl2pPr indent="-304800" lvl="1" marL="914400" algn="ctr">
              <a:spcBef>
                <a:spcPts val="0"/>
              </a:spcBef>
              <a:spcAft>
                <a:spcPts val="0"/>
              </a:spcAft>
              <a:buSzPts val="1200"/>
              <a:buChar char="●"/>
              <a:defRPr sz="1200"/>
            </a:lvl2pPr>
            <a:lvl3pPr indent="-304800" lvl="2" marL="1371600" algn="ctr">
              <a:spcBef>
                <a:spcPts val="0"/>
              </a:spcBef>
              <a:spcAft>
                <a:spcPts val="0"/>
              </a:spcAft>
              <a:buSzPts val="1200"/>
              <a:buChar char="●"/>
              <a:defRPr sz="1200"/>
            </a:lvl3pPr>
            <a:lvl4pPr indent="-304800" lvl="3" marL="1828800" algn="ctr">
              <a:spcBef>
                <a:spcPts val="0"/>
              </a:spcBef>
              <a:spcAft>
                <a:spcPts val="0"/>
              </a:spcAft>
              <a:buSzPts val="1200"/>
              <a:buChar char="●"/>
              <a:defRPr sz="1200"/>
            </a:lvl4pPr>
            <a:lvl5pPr indent="-304800" lvl="4" marL="2286000" algn="ctr">
              <a:spcBef>
                <a:spcPts val="0"/>
              </a:spcBef>
              <a:spcAft>
                <a:spcPts val="0"/>
              </a:spcAft>
              <a:buSzPts val="1200"/>
              <a:buChar char="●"/>
              <a:defRPr sz="1200"/>
            </a:lvl5pPr>
            <a:lvl6pPr indent="-304800" lvl="5" marL="2743200" algn="ctr">
              <a:spcBef>
                <a:spcPts val="0"/>
              </a:spcBef>
              <a:spcAft>
                <a:spcPts val="0"/>
              </a:spcAft>
              <a:buSzPts val="1200"/>
              <a:buChar char="●"/>
              <a:defRPr sz="1200"/>
            </a:lvl6pPr>
            <a:lvl7pPr indent="-304800" lvl="6" marL="3200400" algn="ctr">
              <a:spcBef>
                <a:spcPts val="0"/>
              </a:spcBef>
              <a:spcAft>
                <a:spcPts val="0"/>
              </a:spcAft>
              <a:buSzPts val="1200"/>
              <a:buChar char="●"/>
              <a:defRPr sz="1200"/>
            </a:lvl7pPr>
            <a:lvl8pPr indent="-304800" lvl="7" marL="3657600" algn="ctr">
              <a:spcBef>
                <a:spcPts val="0"/>
              </a:spcBef>
              <a:spcAft>
                <a:spcPts val="0"/>
              </a:spcAft>
              <a:buSzPts val="1200"/>
              <a:buChar char="●"/>
              <a:defRPr sz="1200"/>
            </a:lvl8pPr>
            <a:lvl9pPr indent="-304800" lvl="8" marL="4114800" algn="ctr">
              <a:spcBef>
                <a:spcPts val="0"/>
              </a:spcBef>
              <a:spcAft>
                <a:spcPts val="0"/>
              </a:spcAft>
              <a:buSzPts val="1200"/>
              <a:buChar char="●"/>
              <a:defRPr sz="1200"/>
            </a:lvl9pPr>
          </a:lstStyle>
          <a:p/>
        </p:txBody>
      </p:sp>
      <p:sp>
        <p:nvSpPr>
          <p:cNvPr id="440" name="Google Shape;440;p45"/>
          <p:cNvSpPr txBox="1"/>
          <p:nvPr/>
        </p:nvSpPr>
        <p:spPr>
          <a:xfrm>
            <a:off x="3409350" y="1659004"/>
            <a:ext cx="2325300" cy="3255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600">
                <a:solidFill>
                  <a:srgbClr val="595959"/>
                </a:solidFill>
                <a:latin typeface="Pacifico"/>
                <a:ea typeface="Pacifico"/>
                <a:cs typeface="Pacifico"/>
                <a:sym typeface="Pacifico"/>
              </a:rPr>
              <a:t>how</a:t>
            </a:r>
            <a:endParaRPr sz="1100">
              <a:solidFill>
                <a:srgbClr val="595959"/>
              </a:solidFill>
              <a:latin typeface="Helvetica Neue Light"/>
              <a:ea typeface="Helvetica Neue Light"/>
              <a:cs typeface="Helvetica Neue Light"/>
              <a:sym typeface="Helvetica Neue Light"/>
            </a:endParaRPr>
          </a:p>
        </p:txBody>
      </p:sp>
      <p:sp>
        <p:nvSpPr>
          <p:cNvPr id="441" name="Google Shape;441;p45"/>
          <p:cNvSpPr txBox="1"/>
          <p:nvPr/>
        </p:nvSpPr>
        <p:spPr>
          <a:xfrm>
            <a:off x="1856100" y="847804"/>
            <a:ext cx="2235000" cy="3255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600">
                <a:solidFill>
                  <a:srgbClr val="595959"/>
                </a:solidFill>
                <a:latin typeface="Pacifico"/>
                <a:ea typeface="Pacifico"/>
                <a:cs typeface="Pacifico"/>
                <a:sym typeface="Pacifico"/>
              </a:rPr>
              <a:t>why</a:t>
            </a:r>
            <a:endParaRPr sz="1400">
              <a:solidFill>
                <a:srgbClr val="595959"/>
              </a:solidFill>
              <a:latin typeface="Helvetica Neue Light"/>
              <a:ea typeface="Helvetica Neue Light"/>
              <a:cs typeface="Helvetica Neue Light"/>
              <a:sym typeface="Helvetica Neue Light"/>
            </a:endParaRPr>
          </a:p>
        </p:txBody>
      </p:sp>
      <p:sp>
        <p:nvSpPr>
          <p:cNvPr id="442" name="Google Shape;442;p45"/>
          <p:cNvSpPr txBox="1"/>
          <p:nvPr/>
        </p:nvSpPr>
        <p:spPr>
          <a:xfrm>
            <a:off x="5009425" y="847804"/>
            <a:ext cx="2235000" cy="3255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None/>
            </a:pPr>
            <a:r>
              <a:rPr lang="en" sz="1600">
                <a:solidFill>
                  <a:srgbClr val="595959"/>
                </a:solidFill>
                <a:latin typeface="Pacifico"/>
                <a:ea typeface="Pacifico"/>
                <a:cs typeface="Pacifico"/>
                <a:sym typeface="Pacifico"/>
              </a:rPr>
              <a:t>what</a:t>
            </a:r>
            <a:endParaRPr sz="1100">
              <a:solidFill>
                <a:srgbClr val="595959"/>
              </a:solidFill>
              <a:latin typeface="Helvetica Neue Light"/>
              <a:ea typeface="Helvetica Neue Light"/>
              <a:cs typeface="Helvetica Neue Light"/>
              <a:sym typeface="Helvetica Neue Light"/>
            </a:endParaRPr>
          </a:p>
        </p:txBody>
      </p:sp>
      <p:sp>
        <p:nvSpPr>
          <p:cNvPr id="443" name="Google Shape;443;p45"/>
          <p:cNvSpPr/>
          <p:nvPr/>
        </p:nvSpPr>
        <p:spPr>
          <a:xfrm>
            <a:off x="2272350" y="3000324"/>
            <a:ext cx="4599300" cy="18300"/>
          </a:xfrm>
          <a:prstGeom prst="rect">
            <a:avLst/>
          </a:prstGeom>
          <a:gradFill>
            <a:gsLst>
              <a:gs pos="0">
                <a:srgbClr val="4B286D"/>
              </a:gs>
              <a:gs pos="100000">
                <a:srgbClr val="E5329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45"/>
          <p:cNvSpPr txBox="1"/>
          <p:nvPr/>
        </p:nvSpPr>
        <p:spPr>
          <a:xfrm>
            <a:off x="4144650" y="2901771"/>
            <a:ext cx="854700" cy="215400"/>
          </a:xfrm>
          <a:prstGeom prst="rect">
            <a:avLst/>
          </a:prstGeom>
          <a:solidFill>
            <a:srgbClr val="FFFFFF"/>
          </a:solidFill>
          <a:ln>
            <a:noFill/>
          </a:ln>
        </p:spPr>
        <p:txBody>
          <a:bodyPr anchorCtr="0" anchor="t" bIns="0" lIns="0" spcFirstLastPara="1" rIns="0" wrap="square" tIns="0">
            <a:spAutoFit/>
          </a:bodyPr>
          <a:lstStyle/>
          <a:p>
            <a:pPr indent="0" lvl="0" marL="0" rtl="0" algn="ctr">
              <a:spcBef>
                <a:spcPts val="0"/>
              </a:spcBef>
              <a:spcAft>
                <a:spcPts val="0"/>
              </a:spcAft>
              <a:buNone/>
            </a:pPr>
            <a:r>
              <a:rPr lang="en" sz="1400">
                <a:solidFill>
                  <a:srgbClr val="2C2E30"/>
                </a:solidFill>
                <a:latin typeface="Helvetica Neue Light"/>
                <a:ea typeface="Helvetica Neue Light"/>
                <a:cs typeface="Helvetica Neue Light"/>
                <a:sym typeface="Helvetica Neue Light"/>
              </a:rPr>
              <a:t>telemetry</a:t>
            </a:r>
            <a:endParaRPr sz="1400">
              <a:solidFill>
                <a:srgbClr val="2C2E30"/>
              </a:solidFill>
              <a:latin typeface="Helvetica Neue Light"/>
              <a:ea typeface="Helvetica Neue Light"/>
              <a:cs typeface="Helvetica Neue Light"/>
              <a:sym typeface="Helvetica Neue Light"/>
            </a:endParaRPr>
          </a:p>
        </p:txBody>
      </p:sp>
      <p:sp>
        <p:nvSpPr>
          <p:cNvPr id="445" name="Google Shape;445;p45"/>
          <p:cNvSpPr txBox="1"/>
          <p:nvPr/>
        </p:nvSpPr>
        <p:spPr>
          <a:xfrm>
            <a:off x="5967313" y="4016097"/>
            <a:ext cx="319200" cy="1530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500">
                <a:solidFill>
                  <a:srgbClr val="FFFFFF"/>
                </a:solidFill>
                <a:latin typeface="Helvetica Neue"/>
                <a:ea typeface="Helvetica Neue"/>
                <a:cs typeface="Helvetica Neue"/>
                <a:sym typeface="Helvetica Neue"/>
              </a:rPr>
              <a:t>Disrupted</a:t>
            </a:r>
            <a:endParaRPr sz="500">
              <a:solidFill>
                <a:srgbClr val="FFFFFF"/>
              </a:solidFill>
              <a:latin typeface="Helvetica Neue"/>
              <a:ea typeface="Helvetica Neue"/>
              <a:cs typeface="Helvetica Neue"/>
              <a:sym typeface="Helvetica Neue"/>
            </a:endParaRPr>
          </a:p>
        </p:txBody>
      </p:sp>
      <p:sp>
        <p:nvSpPr>
          <p:cNvPr id="446" name="Google Shape;446;p45"/>
          <p:cNvSpPr txBox="1"/>
          <p:nvPr>
            <p:ph type="title"/>
          </p:nvPr>
        </p:nvSpPr>
        <p:spPr>
          <a:xfrm>
            <a:off x="4302300" y="106100"/>
            <a:ext cx="539400" cy="492600"/>
          </a:xfrm>
          <a:prstGeom prst="rect">
            <a:avLst/>
          </a:prstGeom>
        </p:spPr>
        <p:txBody>
          <a:bodyPr anchorCtr="0" anchor="ctr" bIns="0" lIns="0" spcFirstLastPara="1" rIns="0" wrap="square" tIns="0">
            <a:noAutofit/>
          </a:bodyPr>
          <a:lstStyle>
            <a:lvl1pPr lvl="0" algn="ctr">
              <a:spcBef>
                <a:spcPts val="0"/>
              </a:spcBef>
              <a:spcAft>
                <a:spcPts val="0"/>
              </a:spcAft>
              <a:buClr>
                <a:schemeClr val="lt1"/>
              </a:buClr>
              <a:buSzPts val="800"/>
              <a:buFont typeface="Pacifico"/>
              <a:buNone/>
              <a:defRPr sz="800">
                <a:solidFill>
                  <a:schemeClr val="lt1"/>
                </a:solidFill>
                <a:latin typeface="Pacifico"/>
                <a:ea typeface="Pacifico"/>
                <a:cs typeface="Pacifico"/>
                <a:sym typeface="Pacifico"/>
              </a:defRPr>
            </a:lvl1pPr>
            <a:lvl2pPr lvl="1" algn="ctr">
              <a:spcBef>
                <a:spcPts val="0"/>
              </a:spcBef>
              <a:spcAft>
                <a:spcPts val="0"/>
              </a:spcAft>
              <a:buSzPts val="2800"/>
              <a:buNone/>
              <a:defRPr/>
            </a:lvl2pPr>
            <a:lvl3pPr lvl="2" algn="ctr">
              <a:spcBef>
                <a:spcPts val="0"/>
              </a:spcBef>
              <a:spcAft>
                <a:spcPts val="0"/>
              </a:spcAft>
              <a:buSzPts val="2800"/>
              <a:buNone/>
              <a:defRPr/>
            </a:lvl3pPr>
            <a:lvl4pPr lvl="3" algn="ctr">
              <a:spcBef>
                <a:spcPts val="0"/>
              </a:spcBef>
              <a:spcAft>
                <a:spcPts val="0"/>
              </a:spcAft>
              <a:buSzPts val="2800"/>
              <a:buNone/>
              <a:defRPr/>
            </a:lvl4pPr>
            <a:lvl5pPr lvl="4" algn="ctr">
              <a:spcBef>
                <a:spcPts val="0"/>
              </a:spcBef>
              <a:spcAft>
                <a:spcPts val="0"/>
              </a:spcAft>
              <a:buSzPts val="2800"/>
              <a:buNone/>
              <a:defRPr/>
            </a:lvl5pPr>
            <a:lvl6pPr lvl="5" algn="ctr">
              <a:spcBef>
                <a:spcPts val="0"/>
              </a:spcBef>
              <a:spcAft>
                <a:spcPts val="0"/>
              </a:spcAft>
              <a:buSzPts val="2800"/>
              <a:buNone/>
              <a:defRPr/>
            </a:lvl6pPr>
            <a:lvl7pPr lvl="6" algn="ctr">
              <a:spcBef>
                <a:spcPts val="0"/>
              </a:spcBef>
              <a:spcAft>
                <a:spcPts val="0"/>
              </a:spcAft>
              <a:buSzPts val="2800"/>
              <a:buNone/>
              <a:defRPr/>
            </a:lvl7pPr>
            <a:lvl8pPr lvl="7" algn="ctr">
              <a:spcBef>
                <a:spcPts val="0"/>
              </a:spcBef>
              <a:spcAft>
                <a:spcPts val="0"/>
              </a:spcAft>
              <a:buSzPts val="2800"/>
              <a:buNone/>
              <a:defRPr/>
            </a:lvl8pPr>
            <a:lvl9pPr lvl="8" algn="ctr">
              <a:spcBef>
                <a:spcPts val="0"/>
              </a:spcBef>
              <a:spcAft>
                <a:spcPts val="0"/>
              </a:spcAft>
              <a:buSzPts val="2800"/>
              <a:buNone/>
              <a:defRPr/>
            </a:lvl9pPr>
          </a:lstStyle>
          <a:p/>
        </p:txBody>
      </p:sp>
      <p:pic>
        <p:nvPicPr>
          <p:cNvPr id="447" name="Google Shape;447;p45"/>
          <p:cNvPicPr preferRelativeResize="0"/>
          <p:nvPr/>
        </p:nvPicPr>
        <p:blipFill>
          <a:blip r:embed="rId3">
            <a:alphaModFix/>
          </a:blip>
          <a:stretch>
            <a:fillRect/>
          </a:stretch>
        </p:blipFill>
        <p:spPr>
          <a:xfrm>
            <a:off x="8554250" y="4553741"/>
            <a:ext cx="525450" cy="525450"/>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rganizational Joy">
  <p:cSld name="CUSTOM_1">
    <p:spTree>
      <p:nvGrpSpPr>
        <p:cNvPr id="448" name="Shape 448"/>
        <p:cNvGrpSpPr/>
        <p:nvPr/>
      </p:nvGrpSpPr>
      <p:grpSpPr>
        <a:xfrm>
          <a:off x="0" y="0"/>
          <a:ext cx="0" cy="0"/>
          <a:chOff x="0" y="0"/>
          <a:chExt cx="0" cy="0"/>
        </a:xfrm>
      </p:grpSpPr>
      <p:sp>
        <p:nvSpPr>
          <p:cNvPr id="449" name="Google Shape;449;p46"/>
          <p:cNvSpPr txBox="1"/>
          <p:nvPr/>
        </p:nvSpPr>
        <p:spPr>
          <a:xfrm>
            <a:off x="2453400" y="484188"/>
            <a:ext cx="4237200" cy="1539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 sz="1000">
                <a:solidFill>
                  <a:schemeClr val="lt2"/>
                </a:solidFill>
                <a:latin typeface="Helvetica Neue Light"/>
                <a:ea typeface="Helvetica Neue Light"/>
                <a:cs typeface="Helvetica Neue Light"/>
                <a:sym typeface="Helvetica Neue Light"/>
              </a:rPr>
              <a:t>Westrum Culture Index</a:t>
            </a:r>
            <a:endParaRPr sz="1000">
              <a:solidFill>
                <a:schemeClr val="lt2"/>
              </a:solidFill>
              <a:latin typeface="Helvetica Neue Light"/>
              <a:ea typeface="Helvetica Neue Light"/>
              <a:cs typeface="Helvetica Neue Light"/>
              <a:sym typeface="Helvetica Neue Light"/>
            </a:endParaRPr>
          </a:p>
        </p:txBody>
      </p:sp>
      <p:sp>
        <p:nvSpPr>
          <p:cNvPr id="450" name="Google Shape;450;p46"/>
          <p:cNvSpPr/>
          <p:nvPr/>
        </p:nvSpPr>
        <p:spPr>
          <a:xfrm>
            <a:off x="2453400" y="347354"/>
            <a:ext cx="4237200" cy="18300"/>
          </a:xfrm>
          <a:prstGeom prst="rect">
            <a:avLst/>
          </a:prstGeom>
          <a:gradFill>
            <a:gsLst>
              <a:gs pos="0">
                <a:schemeClr val="dk1"/>
              </a:gs>
              <a:gs pos="100000">
                <a:srgbClr val="E5329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46"/>
          <p:cNvSpPr txBox="1"/>
          <p:nvPr/>
        </p:nvSpPr>
        <p:spPr>
          <a:xfrm>
            <a:off x="3697050" y="210900"/>
            <a:ext cx="1749900" cy="261600"/>
          </a:xfrm>
          <a:prstGeom prst="rect">
            <a:avLst/>
          </a:prstGeom>
          <a:solidFill>
            <a:schemeClr val="lt1"/>
          </a:solidFill>
          <a:ln>
            <a:noFill/>
          </a:ln>
        </p:spPr>
        <p:txBody>
          <a:bodyPr anchorCtr="0" anchor="t" bIns="0" lIns="0" spcFirstLastPara="1" rIns="0" wrap="square" tIns="0">
            <a:spAutoFit/>
          </a:bodyPr>
          <a:lstStyle/>
          <a:p>
            <a:pPr indent="0" lvl="0" marL="0" rtl="0" algn="ctr">
              <a:spcBef>
                <a:spcPts val="0"/>
              </a:spcBef>
              <a:spcAft>
                <a:spcPts val="0"/>
              </a:spcAft>
              <a:buNone/>
            </a:pPr>
            <a:r>
              <a:rPr lang="en" sz="1700">
                <a:solidFill>
                  <a:schemeClr val="lt2"/>
                </a:solidFill>
                <a:latin typeface="Helvetica Neue Light"/>
                <a:ea typeface="Helvetica Neue Light"/>
                <a:cs typeface="Helvetica Neue Light"/>
                <a:sym typeface="Helvetica Neue Light"/>
              </a:rPr>
              <a:t>organizational joy</a:t>
            </a:r>
            <a:endParaRPr sz="1700">
              <a:solidFill>
                <a:schemeClr val="lt2"/>
              </a:solidFill>
              <a:latin typeface="Helvetica Neue Light"/>
              <a:ea typeface="Helvetica Neue Light"/>
              <a:cs typeface="Helvetica Neue Light"/>
              <a:sym typeface="Helvetica Neue Light"/>
            </a:endParaRPr>
          </a:p>
        </p:txBody>
      </p:sp>
      <p:sp>
        <p:nvSpPr>
          <p:cNvPr id="452" name="Google Shape;452;p46"/>
          <p:cNvSpPr/>
          <p:nvPr/>
        </p:nvSpPr>
        <p:spPr>
          <a:xfrm>
            <a:off x="879450" y="1037556"/>
            <a:ext cx="7385100" cy="521700"/>
          </a:xfrm>
          <a:prstGeom prst="roundRect">
            <a:avLst>
              <a:gd fmla="val 50000" name="adj"/>
            </a:avLst>
          </a:prstGeom>
          <a:gradFill>
            <a:gsLst>
              <a:gs pos="0">
                <a:schemeClr val="dk1"/>
              </a:gs>
              <a:gs pos="100000">
                <a:srgbClr val="E53293"/>
              </a:gs>
            </a:gsLst>
            <a:lin ang="0" scaled="0"/>
          </a:grad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453" name="Google Shape;453;p46"/>
          <p:cNvSpPr txBox="1"/>
          <p:nvPr/>
        </p:nvSpPr>
        <p:spPr>
          <a:xfrm>
            <a:off x="1089150" y="1136716"/>
            <a:ext cx="1087800" cy="3387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1200">
                <a:solidFill>
                  <a:schemeClr val="lt1"/>
                </a:solidFill>
                <a:latin typeface="Helvetica Neue"/>
                <a:ea typeface="Helvetica Neue"/>
                <a:cs typeface="Helvetica Neue"/>
                <a:sym typeface="Helvetica Neue"/>
              </a:rPr>
              <a:t>Pathological</a:t>
            </a:r>
            <a:endParaRPr sz="1200">
              <a:solidFill>
                <a:schemeClr val="lt1"/>
              </a:solidFill>
              <a:latin typeface="Helvetica Neue"/>
              <a:ea typeface="Helvetica Neue"/>
              <a:cs typeface="Helvetica Neue"/>
              <a:sym typeface="Helvetica Neue"/>
            </a:endParaRPr>
          </a:p>
          <a:p>
            <a:pPr indent="0" lvl="0" marL="0" rtl="0" algn="l">
              <a:spcBef>
                <a:spcPts val="0"/>
              </a:spcBef>
              <a:spcAft>
                <a:spcPts val="0"/>
              </a:spcAft>
              <a:buNone/>
            </a:pPr>
            <a:r>
              <a:rPr lang="en" sz="1000">
                <a:solidFill>
                  <a:schemeClr val="lt1"/>
                </a:solidFill>
                <a:latin typeface="Helvetica Neue Light"/>
                <a:ea typeface="Helvetica Neue Light"/>
                <a:cs typeface="Helvetica Neue Light"/>
                <a:sym typeface="Helvetica Neue Light"/>
              </a:rPr>
              <a:t>power oriented</a:t>
            </a:r>
            <a:endParaRPr sz="1000">
              <a:solidFill>
                <a:schemeClr val="lt1"/>
              </a:solidFill>
              <a:latin typeface="Helvetica Neue Light"/>
              <a:ea typeface="Helvetica Neue Light"/>
              <a:cs typeface="Helvetica Neue Light"/>
              <a:sym typeface="Helvetica Neue Light"/>
            </a:endParaRPr>
          </a:p>
        </p:txBody>
      </p:sp>
      <p:sp>
        <p:nvSpPr>
          <p:cNvPr id="454" name="Google Shape;454;p46"/>
          <p:cNvSpPr txBox="1"/>
          <p:nvPr/>
        </p:nvSpPr>
        <p:spPr>
          <a:xfrm>
            <a:off x="4028100" y="1130416"/>
            <a:ext cx="1087800" cy="3387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 sz="1200">
                <a:solidFill>
                  <a:schemeClr val="lt1"/>
                </a:solidFill>
                <a:latin typeface="Helvetica Neue"/>
                <a:ea typeface="Helvetica Neue"/>
                <a:cs typeface="Helvetica Neue"/>
                <a:sym typeface="Helvetica Neue"/>
              </a:rPr>
              <a:t>Bureaucratic</a:t>
            </a:r>
            <a:endParaRPr sz="1200">
              <a:solidFill>
                <a:schemeClr val="lt1"/>
              </a:solidFill>
              <a:latin typeface="Helvetica Neue"/>
              <a:ea typeface="Helvetica Neue"/>
              <a:cs typeface="Helvetica Neue"/>
              <a:sym typeface="Helvetica Neue"/>
            </a:endParaRPr>
          </a:p>
          <a:p>
            <a:pPr indent="0" lvl="0" marL="0" rtl="0" algn="ctr">
              <a:spcBef>
                <a:spcPts val="0"/>
              </a:spcBef>
              <a:spcAft>
                <a:spcPts val="0"/>
              </a:spcAft>
              <a:buNone/>
            </a:pPr>
            <a:r>
              <a:rPr lang="en" sz="1000">
                <a:solidFill>
                  <a:schemeClr val="lt1"/>
                </a:solidFill>
                <a:latin typeface="Helvetica Neue Light"/>
                <a:ea typeface="Helvetica Neue Light"/>
                <a:cs typeface="Helvetica Neue Light"/>
                <a:sym typeface="Helvetica Neue Light"/>
              </a:rPr>
              <a:t>rule oriented</a:t>
            </a:r>
            <a:endParaRPr sz="1000">
              <a:solidFill>
                <a:schemeClr val="lt1"/>
              </a:solidFill>
              <a:latin typeface="Helvetica Neue Light"/>
              <a:ea typeface="Helvetica Neue Light"/>
              <a:cs typeface="Helvetica Neue Light"/>
              <a:sym typeface="Helvetica Neue Light"/>
            </a:endParaRPr>
          </a:p>
        </p:txBody>
      </p:sp>
      <p:sp>
        <p:nvSpPr>
          <p:cNvPr id="455" name="Google Shape;455;p46"/>
          <p:cNvSpPr txBox="1"/>
          <p:nvPr/>
        </p:nvSpPr>
        <p:spPr>
          <a:xfrm>
            <a:off x="6460825" y="1136718"/>
            <a:ext cx="1593900" cy="338700"/>
          </a:xfrm>
          <a:prstGeom prst="rect">
            <a:avLst/>
          </a:prstGeom>
          <a:noFill/>
          <a:ln>
            <a:noFill/>
          </a:ln>
        </p:spPr>
        <p:txBody>
          <a:bodyPr anchorCtr="0" anchor="t" bIns="0" lIns="0" spcFirstLastPara="1" rIns="0" wrap="square" tIns="0">
            <a:spAutoFit/>
          </a:bodyPr>
          <a:lstStyle/>
          <a:p>
            <a:pPr indent="0" lvl="0" marL="0" rtl="0" algn="r">
              <a:spcBef>
                <a:spcPts val="0"/>
              </a:spcBef>
              <a:spcAft>
                <a:spcPts val="0"/>
              </a:spcAft>
              <a:buNone/>
            </a:pPr>
            <a:r>
              <a:rPr lang="en" sz="1200">
                <a:solidFill>
                  <a:schemeClr val="lt1"/>
                </a:solidFill>
                <a:latin typeface="Helvetica Neue"/>
                <a:ea typeface="Helvetica Neue"/>
                <a:cs typeface="Helvetica Neue"/>
                <a:sym typeface="Helvetica Neue"/>
              </a:rPr>
              <a:t>Generative</a:t>
            </a:r>
            <a:endParaRPr sz="1200">
              <a:solidFill>
                <a:schemeClr val="lt1"/>
              </a:solidFill>
              <a:latin typeface="Helvetica Neue"/>
              <a:ea typeface="Helvetica Neue"/>
              <a:cs typeface="Helvetica Neue"/>
              <a:sym typeface="Helvetica Neue"/>
            </a:endParaRPr>
          </a:p>
          <a:p>
            <a:pPr indent="0" lvl="0" marL="0" rtl="0" algn="r">
              <a:spcBef>
                <a:spcPts val="0"/>
              </a:spcBef>
              <a:spcAft>
                <a:spcPts val="0"/>
              </a:spcAft>
              <a:buNone/>
            </a:pPr>
            <a:r>
              <a:rPr lang="en" sz="1000">
                <a:solidFill>
                  <a:schemeClr val="lt1"/>
                </a:solidFill>
                <a:latin typeface="Helvetica Neue Light"/>
                <a:ea typeface="Helvetica Neue Light"/>
                <a:cs typeface="Helvetica Neue Light"/>
                <a:sym typeface="Helvetica Neue Light"/>
              </a:rPr>
              <a:t>performance oriented</a:t>
            </a:r>
            <a:endParaRPr sz="1000">
              <a:solidFill>
                <a:schemeClr val="lt1"/>
              </a:solidFill>
              <a:latin typeface="Helvetica Neue Light"/>
              <a:ea typeface="Helvetica Neue Light"/>
              <a:cs typeface="Helvetica Neue Light"/>
              <a:sym typeface="Helvetica Neue Light"/>
            </a:endParaRPr>
          </a:p>
        </p:txBody>
      </p:sp>
      <p:sp>
        <p:nvSpPr>
          <p:cNvPr id="456" name="Google Shape;456;p46"/>
          <p:cNvSpPr txBox="1"/>
          <p:nvPr/>
        </p:nvSpPr>
        <p:spPr>
          <a:xfrm>
            <a:off x="1511398" y="2189792"/>
            <a:ext cx="1236000" cy="3387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1400">
                <a:latin typeface="Helvetica Neue Light"/>
                <a:ea typeface="Helvetica Neue Light"/>
                <a:cs typeface="Helvetica Neue Light"/>
                <a:sym typeface="Helvetica Neue Light"/>
              </a:rPr>
              <a:t>Cooperation</a:t>
            </a:r>
            <a:endParaRPr sz="1400">
              <a:latin typeface="Helvetica Neue Light"/>
              <a:ea typeface="Helvetica Neue Light"/>
              <a:cs typeface="Helvetica Neue Light"/>
              <a:sym typeface="Helvetica Neue Light"/>
            </a:endParaRPr>
          </a:p>
          <a:p>
            <a:pPr indent="0" lvl="0" marL="0" rtl="0" algn="l">
              <a:spcBef>
                <a:spcPts val="0"/>
              </a:spcBef>
              <a:spcAft>
                <a:spcPts val="0"/>
              </a:spcAft>
              <a:buNone/>
            </a:pPr>
            <a:r>
              <a:rPr lang="en" sz="800">
                <a:latin typeface="Helvetica Neue Light"/>
                <a:ea typeface="Helvetica Neue Light"/>
                <a:cs typeface="Helvetica Neue Light"/>
                <a:sym typeface="Helvetica Neue Light"/>
              </a:rPr>
              <a:t>is</a:t>
            </a:r>
            <a:endParaRPr sz="800">
              <a:latin typeface="Helvetica Neue Light"/>
              <a:ea typeface="Helvetica Neue Light"/>
              <a:cs typeface="Helvetica Neue Light"/>
              <a:sym typeface="Helvetica Neue Light"/>
            </a:endParaRPr>
          </a:p>
        </p:txBody>
      </p:sp>
      <p:sp>
        <p:nvSpPr>
          <p:cNvPr id="457" name="Google Shape;457;p46"/>
          <p:cNvSpPr txBox="1"/>
          <p:nvPr/>
        </p:nvSpPr>
        <p:spPr>
          <a:xfrm>
            <a:off x="4106395" y="2189792"/>
            <a:ext cx="1236000" cy="3387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1400">
                <a:latin typeface="Helvetica Neue Light"/>
                <a:ea typeface="Helvetica Neue Light"/>
                <a:cs typeface="Helvetica Neue Light"/>
                <a:sym typeface="Helvetica Neue Light"/>
              </a:rPr>
              <a:t>Messengers</a:t>
            </a:r>
            <a:endParaRPr sz="1400">
              <a:latin typeface="Helvetica Neue Light"/>
              <a:ea typeface="Helvetica Neue Light"/>
              <a:cs typeface="Helvetica Neue Light"/>
              <a:sym typeface="Helvetica Neue Light"/>
            </a:endParaRPr>
          </a:p>
          <a:p>
            <a:pPr indent="0" lvl="0" marL="0" rtl="0" algn="l">
              <a:spcBef>
                <a:spcPts val="0"/>
              </a:spcBef>
              <a:spcAft>
                <a:spcPts val="0"/>
              </a:spcAft>
              <a:buNone/>
            </a:pPr>
            <a:r>
              <a:rPr lang="en" sz="800">
                <a:latin typeface="Helvetica Neue Light"/>
                <a:ea typeface="Helvetica Neue Light"/>
                <a:cs typeface="Helvetica Neue Light"/>
                <a:sym typeface="Helvetica Neue Light"/>
              </a:rPr>
              <a:t>are</a:t>
            </a:r>
            <a:endParaRPr sz="800">
              <a:latin typeface="Helvetica Neue Light"/>
              <a:ea typeface="Helvetica Neue Light"/>
              <a:cs typeface="Helvetica Neue Light"/>
              <a:sym typeface="Helvetica Neue Light"/>
            </a:endParaRPr>
          </a:p>
        </p:txBody>
      </p:sp>
      <p:sp>
        <p:nvSpPr>
          <p:cNvPr id="458" name="Google Shape;458;p46"/>
          <p:cNvSpPr txBox="1"/>
          <p:nvPr/>
        </p:nvSpPr>
        <p:spPr>
          <a:xfrm>
            <a:off x="1511391" y="3595780"/>
            <a:ext cx="1236000" cy="3387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1400">
                <a:latin typeface="Helvetica Neue Light"/>
                <a:ea typeface="Helvetica Neue Light"/>
                <a:cs typeface="Helvetica Neue Light"/>
                <a:sym typeface="Helvetica Neue Light"/>
              </a:rPr>
              <a:t>Responsibilities</a:t>
            </a:r>
            <a:br>
              <a:rPr lang="en" sz="1400">
                <a:latin typeface="Helvetica Neue Light"/>
                <a:ea typeface="Helvetica Neue Light"/>
                <a:cs typeface="Helvetica Neue Light"/>
                <a:sym typeface="Helvetica Neue Light"/>
              </a:rPr>
            </a:br>
            <a:r>
              <a:rPr lang="en" sz="800">
                <a:latin typeface="Helvetica Neue Light"/>
                <a:ea typeface="Helvetica Neue Light"/>
                <a:cs typeface="Helvetica Neue Light"/>
                <a:sym typeface="Helvetica Neue Light"/>
              </a:rPr>
              <a:t>are</a:t>
            </a:r>
            <a:endParaRPr sz="800">
              <a:latin typeface="Helvetica Neue Light"/>
              <a:ea typeface="Helvetica Neue Light"/>
              <a:cs typeface="Helvetica Neue Light"/>
              <a:sym typeface="Helvetica Neue Light"/>
            </a:endParaRPr>
          </a:p>
        </p:txBody>
      </p:sp>
      <p:sp>
        <p:nvSpPr>
          <p:cNvPr id="459" name="Google Shape;459;p46"/>
          <p:cNvSpPr txBox="1"/>
          <p:nvPr/>
        </p:nvSpPr>
        <p:spPr>
          <a:xfrm>
            <a:off x="6701393" y="2189792"/>
            <a:ext cx="1236000" cy="3387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1400">
                <a:latin typeface="Helvetica Neue Light"/>
                <a:ea typeface="Helvetica Neue Light"/>
                <a:cs typeface="Helvetica Neue Light"/>
                <a:sym typeface="Helvetica Neue Light"/>
              </a:rPr>
              <a:t>Bridging</a:t>
            </a:r>
            <a:endParaRPr sz="1400">
              <a:latin typeface="Helvetica Neue Light"/>
              <a:ea typeface="Helvetica Neue Light"/>
              <a:cs typeface="Helvetica Neue Light"/>
              <a:sym typeface="Helvetica Neue Light"/>
            </a:endParaRPr>
          </a:p>
          <a:p>
            <a:pPr indent="0" lvl="0" marL="0" rtl="0" algn="l">
              <a:spcBef>
                <a:spcPts val="0"/>
              </a:spcBef>
              <a:spcAft>
                <a:spcPts val="0"/>
              </a:spcAft>
              <a:buNone/>
            </a:pPr>
            <a:r>
              <a:rPr lang="en" sz="800">
                <a:latin typeface="Helvetica Neue Light"/>
                <a:ea typeface="Helvetica Neue Light"/>
                <a:cs typeface="Helvetica Neue Light"/>
                <a:sym typeface="Helvetica Neue Light"/>
              </a:rPr>
              <a:t>is</a:t>
            </a:r>
            <a:endParaRPr sz="800">
              <a:latin typeface="Helvetica Neue Light"/>
              <a:ea typeface="Helvetica Neue Light"/>
              <a:cs typeface="Helvetica Neue Light"/>
              <a:sym typeface="Helvetica Neue Light"/>
            </a:endParaRPr>
          </a:p>
        </p:txBody>
      </p:sp>
      <p:sp>
        <p:nvSpPr>
          <p:cNvPr id="460" name="Google Shape;460;p46"/>
          <p:cNvSpPr txBox="1"/>
          <p:nvPr/>
        </p:nvSpPr>
        <p:spPr>
          <a:xfrm>
            <a:off x="4106395" y="3595780"/>
            <a:ext cx="1236000" cy="3387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1400">
                <a:latin typeface="Helvetica Neue Light"/>
                <a:ea typeface="Helvetica Neue Light"/>
                <a:cs typeface="Helvetica Neue Light"/>
                <a:sym typeface="Helvetica Neue Light"/>
              </a:rPr>
              <a:t>Failure</a:t>
            </a:r>
            <a:br>
              <a:rPr lang="en" sz="1400">
                <a:latin typeface="Helvetica Neue Light"/>
                <a:ea typeface="Helvetica Neue Light"/>
                <a:cs typeface="Helvetica Neue Light"/>
                <a:sym typeface="Helvetica Neue Light"/>
              </a:rPr>
            </a:br>
            <a:r>
              <a:rPr lang="en" sz="800">
                <a:latin typeface="Helvetica Neue Light"/>
                <a:ea typeface="Helvetica Neue Light"/>
                <a:cs typeface="Helvetica Neue Light"/>
                <a:sym typeface="Helvetica Neue Light"/>
              </a:rPr>
              <a:t>leads to</a:t>
            </a:r>
            <a:endParaRPr sz="800">
              <a:latin typeface="Helvetica Neue Light"/>
              <a:ea typeface="Helvetica Neue Light"/>
              <a:cs typeface="Helvetica Neue Light"/>
              <a:sym typeface="Helvetica Neue Light"/>
            </a:endParaRPr>
          </a:p>
        </p:txBody>
      </p:sp>
      <p:sp>
        <p:nvSpPr>
          <p:cNvPr id="461" name="Google Shape;461;p46"/>
          <p:cNvSpPr txBox="1"/>
          <p:nvPr/>
        </p:nvSpPr>
        <p:spPr>
          <a:xfrm>
            <a:off x="6701393" y="3595780"/>
            <a:ext cx="1236000" cy="3387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1400">
                <a:latin typeface="Helvetica Neue Light"/>
                <a:ea typeface="Helvetica Neue Light"/>
                <a:cs typeface="Helvetica Neue Light"/>
                <a:sym typeface="Helvetica Neue Light"/>
              </a:rPr>
              <a:t>Novelty</a:t>
            </a:r>
            <a:endParaRPr sz="1400">
              <a:latin typeface="Helvetica Neue Light"/>
              <a:ea typeface="Helvetica Neue Light"/>
              <a:cs typeface="Helvetica Neue Light"/>
              <a:sym typeface="Helvetica Neue Light"/>
            </a:endParaRPr>
          </a:p>
          <a:p>
            <a:pPr indent="0" lvl="0" marL="0" rtl="0" algn="l">
              <a:spcBef>
                <a:spcPts val="0"/>
              </a:spcBef>
              <a:spcAft>
                <a:spcPts val="0"/>
              </a:spcAft>
              <a:buNone/>
            </a:pPr>
            <a:r>
              <a:rPr lang="en" sz="800">
                <a:latin typeface="Helvetica Neue Light"/>
                <a:ea typeface="Helvetica Neue Light"/>
                <a:cs typeface="Helvetica Neue Light"/>
                <a:sym typeface="Helvetica Neue Light"/>
              </a:rPr>
              <a:t>is</a:t>
            </a:r>
            <a:endParaRPr sz="800">
              <a:latin typeface="Helvetica Neue Light"/>
              <a:ea typeface="Helvetica Neue Light"/>
              <a:cs typeface="Helvetica Neue Light"/>
              <a:sym typeface="Helvetica Neue Light"/>
            </a:endParaRPr>
          </a:p>
        </p:txBody>
      </p:sp>
      <p:grpSp>
        <p:nvGrpSpPr>
          <p:cNvPr id="462" name="Google Shape;462;p46"/>
          <p:cNvGrpSpPr/>
          <p:nvPr/>
        </p:nvGrpSpPr>
        <p:grpSpPr>
          <a:xfrm>
            <a:off x="1642320" y="2564910"/>
            <a:ext cx="1236000" cy="598452"/>
            <a:chOff x="406836" y="2634675"/>
            <a:chExt cx="1236000" cy="598452"/>
          </a:xfrm>
        </p:grpSpPr>
        <p:sp>
          <p:nvSpPr>
            <p:cNvPr id="463" name="Google Shape;463;p46"/>
            <p:cNvSpPr txBox="1"/>
            <p:nvPr/>
          </p:nvSpPr>
          <p:spPr>
            <a:xfrm>
              <a:off x="406836" y="3063927"/>
              <a:ext cx="1236000" cy="1692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1100">
                  <a:latin typeface="Helvetica Neue Light"/>
                  <a:ea typeface="Helvetica Neue Light"/>
                  <a:cs typeface="Helvetica Neue Light"/>
                  <a:sym typeface="Helvetica Neue Light"/>
                </a:rPr>
                <a:t>Low</a:t>
              </a:r>
              <a:endParaRPr sz="1100">
                <a:latin typeface="Helvetica Neue Light"/>
                <a:ea typeface="Helvetica Neue Light"/>
                <a:cs typeface="Helvetica Neue Light"/>
                <a:sym typeface="Helvetica Neue Light"/>
              </a:endParaRPr>
            </a:p>
          </p:txBody>
        </p:sp>
        <p:sp>
          <p:nvSpPr>
            <p:cNvPr id="464" name="Google Shape;464;p46"/>
            <p:cNvSpPr txBox="1"/>
            <p:nvPr/>
          </p:nvSpPr>
          <p:spPr>
            <a:xfrm>
              <a:off x="406836" y="2849301"/>
              <a:ext cx="1236000" cy="1692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1100">
                  <a:latin typeface="Helvetica Neue Light"/>
                  <a:ea typeface="Helvetica Neue Light"/>
                  <a:cs typeface="Helvetica Neue Light"/>
                  <a:sym typeface="Helvetica Neue Light"/>
                </a:rPr>
                <a:t>Medium</a:t>
              </a:r>
              <a:endParaRPr sz="1100">
                <a:latin typeface="Helvetica Neue Light"/>
                <a:ea typeface="Helvetica Neue Light"/>
                <a:cs typeface="Helvetica Neue Light"/>
                <a:sym typeface="Helvetica Neue Light"/>
              </a:endParaRPr>
            </a:p>
          </p:txBody>
        </p:sp>
        <p:sp>
          <p:nvSpPr>
            <p:cNvPr id="465" name="Google Shape;465;p46"/>
            <p:cNvSpPr txBox="1"/>
            <p:nvPr/>
          </p:nvSpPr>
          <p:spPr>
            <a:xfrm>
              <a:off x="406836" y="2634675"/>
              <a:ext cx="1236000" cy="1692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1100">
                  <a:latin typeface="Helvetica Neue Light"/>
                  <a:ea typeface="Helvetica Neue Light"/>
                  <a:cs typeface="Helvetica Neue Light"/>
                  <a:sym typeface="Helvetica Neue Light"/>
                </a:rPr>
                <a:t>High</a:t>
              </a:r>
              <a:endParaRPr sz="1100">
                <a:latin typeface="Helvetica Neue Light"/>
                <a:ea typeface="Helvetica Neue Light"/>
                <a:cs typeface="Helvetica Neue Light"/>
                <a:sym typeface="Helvetica Neue Light"/>
              </a:endParaRPr>
            </a:p>
          </p:txBody>
        </p:sp>
      </p:grpSp>
      <p:grpSp>
        <p:nvGrpSpPr>
          <p:cNvPr id="466" name="Google Shape;466;p46"/>
          <p:cNvGrpSpPr/>
          <p:nvPr/>
        </p:nvGrpSpPr>
        <p:grpSpPr>
          <a:xfrm>
            <a:off x="4244395" y="2564910"/>
            <a:ext cx="1236000" cy="598452"/>
            <a:chOff x="2049661" y="2668925"/>
            <a:chExt cx="1236000" cy="598452"/>
          </a:xfrm>
        </p:grpSpPr>
        <p:sp>
          <p:nvSpPr>
            <p:cNvPr id="467" name="Google Shape;467;p46"/>
            <p:cNvSpPr txBox="1"/>
            <p:nvPr/>
          </p:nvSpPr>
          <p:spPr>
            <a:xfrm>
              <a:off x="2049661" y="3098177"/>
              <a:ext cx="1236000" cy="1692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1100">
                  <a:latin typeface="Helvetica Neue Light"/>
                  <a:ea typeface="Helvetica Neue Light"/>
                  <a:cs typeface="Helvetica Neue Light"/>
                  <a:sym typeface="Helvetica Neue Light"/>
                </a:rPr>
                <a:t>Blamed</a:t>
              </a:r>
              <a:endParaRPr sz="1100">
                <a:latin typeface="Helvetica Neue Light"/>
                <a:ea typeface="Helvetica Neue Light"/>
                <a:cs typeface="Helvetica Neue Light"/>
                <a:sym typeface="Helvetica Neue Light"/>
              </a:endParaRPr>
            </a:p>
          </p:txBody>
        </p:sp>
        <p:sp>
          <p:nvSpPr>
            <p:cNvPr id="468" name="Google Shape;468;p46"/>
            <p:cNvSpPr txBox="1"/>
            <p:nvPr/>
          </p:nvSpPr>
          <p:spPr>
            <a:xfrm>
              <a:off x="2049661" y="2883551"/>
              <a:ext cx="1236000" cy="1692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1100">
                  <a:latin typeface="Helvetica Neue Light"/>
                  <a:ea typeface="Helvetica Neue Light"/>
                  <a:cs typeface="Helvetica Neue Light"/>
                  <a:sym typeface="Helvetica Neue Light"/>
                </a:rPr>
                <a:t>Ignored</a:t>
              </a:r>
              <a:endParaRPr sz="1100">
                <a:latin typeface="Helvetica Neue Light"/>
                <a:ea typeface="Helvetica Neue Light"/>
                <a:cs typeface="Helvetica Neue Light"/>
                <a:sym typeface="Helvetica Neue Light"/>
              </a:endParaRPr>
            </a:p>
          </p:txBody>
        </p:sp>
        <p:sp>
          <p:nvSpPr>
            <p:cNvPr id="469" name="Google Shape;469;p46"/>
            <p:cNvSpPr txBox="1"/>
            <p:nvPr/>
          </p:nvSpPr>
          <p:spPr>
            <a:xfrm>
              <a:off x="2049661" y="2668925"/>
              <a:ext cx="1236000" cy="1692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1100">
                  <a:latin typeface="Helvetica Neue Light"/>
                  <a:ea typeface="Helvetica Neue Light"/>
                  <a:cs typeface="Helvetica Neue Light"/>
                  <a:sym typeface="Helvetica Neue Light"/>
                </a:rPr>
                <a:t>Trained</a:t>
              </a:r>
              <a:endParaRPr sz="1100">
                <a:latin typeface="Helvetica Neue Light"/>
                <a:ea typeface="Helvetica Neue Light"/>
                <a:cs typeface="Helvetica Neue Light"/>
                <a:sym typeface="Helvetica Neue Light"/>
              </a:endParaRPr>
            </a:p>
          </p:txBody>
        </p:sp>
      </p:grpSp>
      <p:grpSp>
        <p:nvGrpSpPr>
          <p:cNvPr id="470" name="Google Shape;470;p46"/>
          <p:cNvGrpSpPr/>
          <p:nvPr/>
        </p:nvGrpSpPr>
        <p:grpSpPr>
          <a:xfrm>
            <a:off x="6829191" y="2564910"/>
            <a:ext cx="1236000" cy="598452"/>
            <a:chOff x="3657136" y="2668925"/>
            <a:chExt cx="1236000" cy="598452"/>
          </a:xfrm>
        </p:grpSpPr>
        <p:sp>
          <p:nvSpPr>
            <p:cNvPr id="471" name="Google Shape;471;p46"/>
            <p:cNvSpPr txBox="1"/>
            <p:nvPr/>
          </p:nvSpPr>
          <p:spPr>
            <a:xfrm>
              <a:off x="3657136" y="3098177"/>
              <a:ext cx="1236000" cy="1692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1100">
                  <a:latin typeface="Helvetica Neue Light"/>
                  <a:ea typeface="Helvetica Neue Light"/>
                  <a:cs typeface="Helvetica Neue Light"/>
                  <a:sym typeface="Helvetica Neue Light"/>
                </a:rPr>
                <a:t>Discouraged</a:t>
              </a:r>
              <a:endParaRPr sz="1100">
                <a:latin typeface="Helvetica Neue Light"/>
                <a:ea typeface="Helvetica Neue Light"/>
                <a:cs typeface="Helvetica Neue Light"/>
                <a:sym typeface="Helvetica Neue Light"/>
              </a:endParaRPr>
            </a:p>
          </p:txBody>
        </p:sp>
        <p:sp>
          <p:nvSpPr>
            <p:cNvPr id="472" name="Google Shape;472;p46"/>
            <p:cNvSpPr txBox="1"/>
            <p:nvPr/>
          </p:nvSpPr>
          <p:spPr>
            <a:xfrm>
              <a:off x="3657136" y="2883551"/>
              <a:ext cx="1236000" cy="1692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1100">
                  <a:latin typeface="Helvetica Neue Light"/>
                  <a:ea typeface="Helvetica Neue Light"/>
                  <a:cs typeface="Helvetica Neue Light"/>
                  <a:sym typeface="Helvetica Neue Light"/>
                </a:rPr>
                <a:t>Tolerated</a:t>
              </a:r>
              <a:endParaRPr sz="1100">
                <a:latin typeface="Helvetica Neue Light"/>
                <a:ea typeface="Helvetica Neue Light"/>
                <a:cs typeface="Helvetica Neue Light"/>
                <a:sym typeface="Helvetica Neue Light"/>
              </a:endParaRPr>
            </a:p>
          </p:txBody>
        </p:sp>
        <p:sp>
          <p:nvSpPr>
            <p:cNvPr id="473" name="Google Shape;473;p46"/>
            <p:cNvSpPr txBox="1"/>
            <p:nvPr/>
          </p:nvSpPr>
          <p:spPr>
            <a:xfrm>
              <a:off x="3657136" y="2668925"/>
              <a:ext cx="1236000" cy="1692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1100">
                  <a:latin typeface="Helvetica Neue Light"/>
                  <a:ea typeface="Helvetica Neue Light"/>
                  <a:cs typeface="Helvetica Neue Light"/>
                  <a:sym typeface="Helvetica Neue Light"/>
                </a:rPr>
                <a:t>Encouraged</a:t>
              </a:r>
              <a:endParaRPr sz="1100">
                <a:latin typeface="Helvetica Neue Light"/>
                <a:ea typeface="Helvetica Neue Light"/>
                <a:cs typeface="Helvetica Neue Light"/>
                <a:sym typeface="Helvetica Neue Light"/>
              </a:endParaRPr>
            </a:p>
          </p:txBody>
        </p:sp>
      </p:grpSp>
      <p:grpSp>
        <p:nvGrpSpPr>
          <p:cNvPr id="474" name="Google Shape;474;p46"/>
          <p:cNvGrpSpPr/>
          <p:nvPr/>
        </p:nvGrpSpPr>
        <p:grpSpPr>
          <a:xfrm>
            <a:off x="1642320" y="3959244"/>
            <a:ext cx="1236000" cy="598452"/>
            <a:chOff x="4917236" y="2668925"/>
            <a:chExt cx="1236000" cy="598452"/>
          </a:xfrm>
        </p:grpSpPr>
        <p:sp>
          <p:nvSpPr>
            <p:cNvPr id="475" name="Google Shape;475;p46"/>
            <p:cNvSpPr txBox="1"/>
            <p:nvPr/>
          </p:nvSpPr>
          <p:spPr>
            <a:xfrm>
              <a:off x="4917236" y="3098177"/>
              <a:ext cx="1236000" cy="1692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1100">
                  <a:latin typeface="Helvetica Neue Light"/>
                  <a:ea typeface="Helvetica Neue Light"/>
                  <a:cs typeface="Helvetica Neue Light"/>
                  <a:sym typeface="Helvetica Neue Light"/>
                </a:rPr>
                <a:t>Shirked</a:t>
              </a:r>
              <a:endParaRPr sz="1100">
                <a:latin typeface="Helvetica Neue Light"/>
                <a:ea typeface="Helvetica Neue Light"/>
                <a:cs typeface="Helvetica Neue Light"/>
                <a:sym typeface="Helvetica Neue Light"/>
              </a:endParaRPr>
            </a:p>
          </p:txBody>
        </p:sp>
        <p:sp>
          <p:nvSpPr>
            <p:cNvPr id="476" name="Google Shape;476;p46"/>
            <p:cNvSpPr txBox="1"/>
            <p:nvPr/>
          </p:nvSpPr>
          <p:spPr>
            <a:xfrm>
              <a:off x="4917236" y="2883551"/>
              <a:ext cx="1236000" cy="1692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1100">
                  <a:latin typeface="Helvetica Neue Light"/>
                  <a:ea typeface="Helvetica Neue Light"/>
                  <a:cs typeface="Helvetica Neue Light"/>
                  <a:sym typeface="Helvetica Neue Light"/>
                </a:rPr>
                <a:t>Narrow</a:t>
              </a:r>
              <a:endParaRPr sz="1100">
                <a:latin typeface="Helvetica Neue Light"/>
                <a:ea typeface="Helvetica Neue Light"/>
                <a:cs typeface="Helvetica Neue Light"/>
                <a:sym typeface="Helvetica Neue Light"/>
              </a:endParaRPr>
            </a:p>
          </p:txBody>
        </p:sp>
        <p:sp>
          <p:nvSpPr>
            <p:cNvPr id="477" name="Google Shape;477;p46"/>
            <p:cNvSpPr txBox="1"/>
            <p:nvPr/>
          </p:nvSpPr>
          <p:spPr>
            <a:xfrm>
              <a:off x="4917236" y="2668925"/>
              <a:ext cx="1236000" cy="1692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1100">
                  <a:latin typeface="Helvetica Neue Light"/>
                  <a:ea typeface="Helvetica Neue Light"/>
                  <a:cs typeface="Helvetica Neue Light"/>
                  <a:sym typeface="Helvetica Neue Light"/>
                </a:rPr>
                <a:t>Shared</a:t>
              </a:r>
              <a:endParaRPr sz="1100">
                <a:latin typeface="Helvetica Neue Light"/>
                <a:ea typeface="Helvetica Neue Light"/>
                <a:cs typeface="Helvetica Neue Light"/>
                <a:sym typeface="Helvetica Neue Light"/>
              </a:endParaRPr>
            </a:p>
          </p:txBody>
        </p:sp>
      </p:grpSp>
      <p:grpSp>
        <p:nvGrpSpPr>
          <p:cNvPr id="478" name="Google Shape;478;p46"/>
          <p:cNvGrpSpPr/>
          <p:nvPr/>
        </p:nvGrpSpPr>
        <p:grpSpPr>
          <a:xfrm>
            <a:off x="4244395" y="3959244"/>
            <a:ext cx="1236002" cy="598450"/>
            <a:chOff x="6511473" y="2634675"/>
            <a:chExt cx="1236002" cy="598450"/>
          </a:xfrm>
        </p:grpSpPr>
        <p:sp>
          <p:nvSpPr>
            <p:cNvPr id="479" name="Google Shape;479;p46"/>
            <p:cNvSpPr txBox="1"/>
            <p:nvPr/>
          </p:nvSpPr>
          <p:spPr>
            <a:xfrm>
              <a:off x="6511475" y="3063925"/>
              <a:ext cx="1236000" cy="1692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1100">
                  <a:latin typeface="Helvetica Neue Light"/>
                  <a:ea typeface="Helvetica Neue Light"/>
                  <a:cs typeface="Helvetica Neue Light"/>
                  <a:sym typeface="Helvetica Neue Light"/>
                </a:rPr>
                <a:t>Scapegoating</a:t>
              </a:r>
              <a:endParaRPr sz="1100">
                <a:latin typeface="Helvetica Neue Light"/>
                <a:ea typeface="Helvetica Neue Light"/>
                <a:cs typeface="Helvetica Neue Light"/>
                <a:sym typeface="Helvetica Neue Light"/>
              </a:endParaRPr>
            </a:p>
          </p:txBody>
        </p:sp>
        <p:sp>
          <p:nvSpPr>
            <p:cNvPr id="480" name="Google Shape;480;p46"/>
            <p:cNvSpPr txBox="1"/>
            <p:nvPr/>
          </p:nvSpPr>
          <p:spPr>
            <a:xfrm>
              <a:off x="6511473" y="2849301"/>
              <a:ext cx="1236000" cy="1692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1100">
                  <a:latin typeface="Helvetica Neue Light"/>
                  <a:ea typeface="Helvetica Neue Light"/>
                  <a:cs typeface="Helvetica Neue Light"/>
                  <a:sym typeface="Helvetica Neue Light"/>
                </a:rPr>
                <a:t>Justice</a:t>
              </a:r>
              <a:endParaRPr sz="1100">
                <a:latin typeface="Helvetica Neue Light"/>
                <a:ea typeface="Helvetica Neue Light"/>
                <a:cs typeface="Helvetica Neue Light"/>
                <a:sym typeface="Helvetica Neue Light"/>
              </a:endParaRPr>
            </a:p>
          </p:txBody>
        </p:sp>
        <p:sp>
          <p:nvSpPr>
            <p:cNvPr id="481" name="Google Shape;481;p46"/>
            <p:cNvSpPr txBox="1"/>
            <p:nvPr/>
          </p:nvSpPr>
          <p:spPr>
            <a:xfrm>
              <a:off x="6511473" y="2634675"/>
              <a:ext cx="1236000" cy="1692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1100">
                  <a:latin typeface="Helvetica Neue Light"/>
                  <a:ea typeface="Helvetica Neue Light"/>
                  <a:cs typeface="Helvetica Neue Light"/>
                  <a:sym typeface="Helvetica Neue Light"/>
                </a:rPr>
                <a:t>Enquiry</a:t>
              </a:r>
              <a:endParaRPr sz="1100">
                <a:latin typeface="Helvetica Neue Light"/>
                <a:ea typeface="Helvetica Neue Light"/>
                <a:cs typeface="Helvetica Neue Light"/>
                <a:sym typeface="Helvetica Neue Light"/>
              </a:endParaRPr>
            </a:p>
          </p:txBody>
        </p:sp>
      </p:grpSp>
      <p:grpSp>
        <p:nvGrpSpPr>
          <p:cNvPr id="482" name="Google Shape;482;p46"/>
          <p:cNvGrpSpPr/>
          <p:nvPr/>
        </p:nvGrpSpPr>
        <p:grpSpPr>
          <a:xfrm>
            <a:off x="6829191" y="3959244"/>
            <a:ext cx="1236000" cy="598452"/>
            <a:chOff x="5560298" y="4126244"/>
            <a:chExt cx="1236000" cy="598452"/>
          </a:xfrm>
        </p:grpSpPr>
        <p:sp>
          <p:nvSpPr>
            <p:cNvPr id="483" name="Google Shape;483;p46"/>
            <p:cNvSpPr txBox="1"/>
            <p:nvPr/>
          </p:nvSpPr>
          <p:spPr>
            <a:xfrm>
              <a:off x="5560298" y="4555496"/>
              <a:ext cx="1236000" cy="1692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1100">
                  <a:latin typeface="Helvetica Neue Light"/>
                  <a:ea typeface="Helvetica Neue Light"/>
                  <a:cs typeface="Helvetica Neue Light"/>
                  <a:sym typeface="Helvetica Neue Light"/>
                </a:rPr>
                <a:t>Crushed</a:t>
              </a:r>
              <a:endParaRPr sz="1100">
                <a:latin typeface="Helvetica Neue Light"/>
                <a:ea typeface="Helvetica Neue Light"/>
                <a:cs typeface="Helvetica Neue Light"/>
                <a:sym typeface="Helvetica Neue Light"/>
              </a:endParaRPr>
            </a:p>
          </p:txBody>
        </p:sp>
        <p:sp>
          <p:nvSpPr>
            <p:cNvPr id="484" name="Google Shape;484;p46"/>
            <p:cNvSpPr txBox="1"/>
            <p:nvPr/>
          </p:nvSpPr>
          <p:spPr>
            <a:xfrm>
              <a:off x="5560298" y="4340870"/>
              <a:ext cx="1236000" cy="1692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1100">
                  <a:latin typeface="Helvetica Neue Light"/>
                  <a:ea typeface="Helvetica Neue Light"/>
                  <a:cs typeface="Helvetica Neue Light"/>
                  <a:sym typeface="Helvetica Neue Light"/>
                </a:rPr>
                <a:t>Problematic</a:t>
              </a:r>
              <a:endParaRPr sz="1100">
                <a:latin typeface="Helvetica Neue Light"/>
                <a:ea typeface="Helvetica Neue Light"/>
                <a:cs typeface="Helvetica Neue Light"/>
                <a:sym typeface="Helvetica Neue Light"/>
              </a:endParaRPr>
            </a:p>
          </p:txBody>
        </p:sp>
        <p:sp>
          <p:nvSpPr>
            <p:cNvPr id="485" name="Google Shape;485;p46"/>
            <p:cNvSpPr txBox="1"/>
            <p:nvPr/>
          </p:nvSpPr>
          <p:spPr>
            <a:xfrm>
              <a:off x="5560298" y="4126244"/>
              <a:ext cx="1236000" cy="1692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1100">
                  <a:latin typeface="Helvetica Neue Light"/>
                  <a:ea typeface="Helvetica Neue Light"/>
                  <a:cs typeface="Helvetica Neue Light"/>
                  <a:sym typeface="Helvetica Neue Light"/>
                </a:rPr>
                <a:t>Celebrated</a:t>
              </a:r>
              <a:endParaRPr sz="1100">
                <a:latin typeface="Helvetica Neue Light"/>
                <a:ea typeface="Helvetica Neue Light"/>
                <a:cs typeface="Helvetica Neue Light"/>
                <a:sym typeface="Helvetica Neue Light"/>
              </a:endParaRPr>
            </a:p>
          </p:txBody>
        </p:sp>
      </p:grpSp>
      <p:grpSp>
        <p:nvGrpSpPr>
          <p:cNvPr id="486" name="Google Shape;486;p46"/>
          <p:cNvGrpSpPr/>
          <p:nvPr/>
        </p:nvGrpSpPr>
        <p:grpSpPr>
          <a:xfrm>
            <a:off x="7271188" y="1488378"/>
            <a:ext cx="895500" cy="477000"/>
            <a:chOff x="7271188" y="1420775"/>
            <a:chExt cx="895500" cy="477000"/>
          </a:xfrm>
        </p:grpSpPr>
        <p:sp>
          <p:nvSpPr>
            <p:cNvPr id="487" name="Google Shape;487;p46"/>
            <p:cNvSpPr/>
            <p:nvPr/>
          </p:nvSpPr>
          <p:spPr>
            <a:xfrm>
              <a:off x="7556125" y="1420775"/>
              <a:ext cx="325625" cy="261600"/>
            </a:xfrm>
            <a:prstGeom prst="flowChartExtract">
              <a:avLst/>
            </a:prstGeom>
            <a:solidFill>
              <a:srgbClr val="E53293"/>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46"/>
            <p:cNvSpPr txBox="1"/>
            <p:nvPr/>
          </p:nvSpPr>
          <p:spPr>
            <a:xfrm>
              <a:off x="7271188" y="1682375"/>
              <a:ext cx="895500" cy="2154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 sz="1400">
                  <a:solidFill>
                    <a:srgbClr val="E53293"/>
                  </a:solidFill>
                  <a:latin typeface="Pacifico"/>
                  <a:ea typeface="Pacifico"/>
                  <a:cs typeface="Pacifico"/>
                  <a:sym typeface="Pacifico"/>
                </a:rPr>
                <a:t>aspiration</a:t>
              </a:r>
              <a:endParaRPr sz="1400">
                <a:solidFill>
                  <a:srgbClr val="E53293"/>
                </a:solidFill>
                <a:latin typeface="Pacifico"/>
                <a:ea typeface="Pacifico"/>
                <a:cs typeface="Pacifico"/>
                <a:sym typeface="Pacifico"/>
              </a:endParaRPr>
            </a:p>
          </p:txBody>
        </p:sp>
      </p:grpSp>
      <p:sp>
        <p:nvSpPr>
          <p:cNvPr id="489" name="Google Shape;489;p46"/>
          <p:cNvSpPr/>
          <p:nvPr/>
        </p:nvSpPr>
        <p:spPr>
          <a:xfrm rot="-5400000">
            <a:off x="1254548" y="2814676"/>
            <a:ext cx="602400" cy="88800"/>
          </a:xfrm>
          <a:prstGeom prst="roundRect">
            <a:avLst>
              <a:gd fmla="val 50000" name="adj"/>
            </a:avLst>
          </a:prstGeom>
          <a:gradFill>
            <a:gsLst>
              <a:gs pos="0">
                <a:schemeClr val="dk1"/>
              </a:gs>
              <a:gs pos="100000">
                <a:srgbClr val="E53293"/>
              </a:gs>
            </a:gsLst>
            <a:lin ang="0" scaled="0"/>
          </a:grad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490" name="Google Shape;490;p46"/>
          <p:cNvSpPr/>
          <p:nvPr/>
        </p:nvSpPr>
        <p:spPr>
          <a:xfrm rot="-5400000">
            <a:off x="3861791" y="2814676"/>
            <a:ext cx="602400" cy="88800"/>
          </a:xfrm>
          <a:prstGeom prst="roundRect">
            <a:avLst>
              <a:gd fmla="val 50000" name="adj"/>
            </a:avLst>
          </a:prstGeom>
          <a:gradFill>
            <a:gsLst>
              <a:gs pos="0">
                <a:schemeClr val="dk1"/>
              </a:gs>
              <a:gs pos="100000">
                <a:srgbClr val="E53293"/>
              </a:gs>
            </a:gsLst>
            <a:lin ang="0" scaled="0"/>
          </a:grad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491" name="Google Shape;491;p46"/>
          <p:cNvSpPr/>
          <p:nvPr/>
        </p:nvSpPr>
        <p:spPr>
          <a:xfrm rot="-5400000">
            <a:off x="6442618" y="2814676"/>
            <a:ext cx="602400" cy="88800"/>
          </a:xfrm>
          <a:prstGeom prst="roundRect">
            <a:avLst>
              <a:gd fmla="val 50000" name="adj"/>
            </a:avLst>
          </a:prstGeom>
          <a:gradFill>
            <a:gsLst>
              <a:gs pos="0">
                <a:schemeClr val="dk1"/>
              </a:gs>
              <a:gs pos="100000">
                <a:srgbClr val="E53293"/>
              </a:gs>
            </a:gsLst>
            <a:lin ang="0" scaled="0"/>
          </a:grad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492" name="Google Shape;492;p46"/>
          <p:cNvSpPr/>
          <p:nvPr/>
        </p:nvSpPr>
        <p:spPr>
          <a:xfrm rot="-5400000">
            <a:off x="1254548" y="4214644"/>
            <a:ext cx="602400" cy="88800"/>
          </a:xfrm>
          <a:prstGeom prst="roundRect">
            <a:avLst>
              <a:gd fmla="val 50000" name="adj"/>
            </a:avLst>
          </a:prstGeom>
          <a:gradFill>
            <a:gsLst>
              <a:gs pos="0">
                <a:schemeClr val="dk1"/>
              </a:gs>
              <a:gs pos="100000">
                <a:srgbClr val="E53293"/>
              </a:gs>
            </a:gsLst>
            <a:lin ang="0" scaled="0"/>
          </a:grad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493" name="Google Shape;493;p46"/>
          <p:cNvSpPr/>
          <p:nvPr/>
        </p:nvSpPr>
        <p:spPr>
          <a:xfrm rot="-5400000">
            <a:off x="3861791" y="4214644"/>
            <a:ext cx="602400" cy="88800"/>
          </a:xfrm>
          <a:prstGeom prst="roundRect">
            <a:avLst>
              <a:gd fmla="val 50000" name="adj"/>
            </a:avLst>
          </a:prstGeom>
          <a:gradFill>
            <a:gsLst>
              <a:gs pos="0">
                <a:schemeClr val="dk1"/>
              </a:gs>
              <a:gs pos="100000">
                <a:srgbClr val="E53293"/>
              </a:gs>
            </a:gsLst>
            <a:lin ang="0" scaled="0"/>
          </a:grad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494" name="Google Shape;494;p46"/>
          <p:cNvSpPr/>
          <p:nvPr/>
        </p:nvSpPr>
        <p:spPr>
          <a:xfrm rot="-5400000">
            <a:off x="6442618" y="4214644"/>
            <a:ext cx="602400" cy="88800"/>
          </a:xfrm>
          <a:prstGeom prst="roundRect">
            <a:avLst>
              <a:gd fmla="val 50000" name="adj"/>
            </a:avLst>
          </a:prstGeom>
          <a:gradFill>
            <a:gsLst>
              <a:gs pos="0">
                <a:schemeClr val="dk1"/>
              </a:gs>
              <a:gs pos="100000">
                <a:srgbClr val="E53293"/>
              </a:gs>
            </a:gsLst>
            <a:lin ang="0" scaled="0"/>
          </a:grad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pic>
        <p:nvPicPr>
          <p:cNvPr id="495" name="Google Shape;495;p46"/>
          <p:cNvPicPr preferRelativeResize="0"/>
          <p:nvPr/>
        </p:nvPicPr>
        <p:blipFill>
          <a:blip r:embed="rId2">
            <a:alphaModFix/>
          </a:blip>
          <a:stretch>
            <a:fillRect/>
          </a:stretch>
        </p:blipFill>
        <p:spPr>
          <a:xfrm>
            <a:off x="8554250" y="4553741"/>
            <a:ext cx="525450" cy="525450"/>
          </a:xfrm>
          <a:prstGeom prst="rect">
            <a:avLst/>
          </a:prstGeom>
          <a:noFill/>
          <a:ln>
            <a:noFill/>
          </a:ln>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ersonal Joy">
  <p:cSld name="CUSTOM_2">
    <p:spTree>
      <p:nvGrpSpPr>
        <p:cNvPr id="496" name="Shape 496"/>
        <p:cNvGrpSpPr/>
        <p:nvPr/>
      </p:nvGrpSpPr>
      <p:grpSpPr>
        <a:xfrm>
          <a:off x="0" y="0"/>
          <a:ext cx="0" cy="0"/>
          <a:chOff x="0" y="0"/>
          <a:chExt cx="0" cy="0"/>
        </a:xfrm>
      </p:grpSpPr>
      <p:sp>
        <p:nvSpPr>
          <p:cNvPr id="497" name="Google Shape;497;p47"/>
          <p:cNvSpPr txBox="1"/>
          <p:nvPr/>
        </p:nvSpPr>
        <p:spPr>
          <a:xfrm>
            <a:off x="2453400" y="484188"/>
            <a:ext cx="4237200" cy="1539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 sz="1000">
                <a:solidFill>
                  <a:srgbClr val="2C2E30"/>
                </a:solidFill>
                <a:latin typeface="Helvetica Neue Light"/>
                <a:ea typeface="Helvetica Neue Light"/>
                <a:cs typeface="Helvetica Neue Light"/>
                <a:sym typeface="Helvetica Neue Light"/>
              </a:rPr>
              <a:t>Good Day Index</a:t>
            </a:r>
            <a:endParaRPr sz="1000">
              <a:solidFill>
                <a:srgbClr val="2C2E30"/>
              </a:solidFill>
              <a:latin typeface="Helvetica Neue Light"/>
              <a:ea typeface="Helvetica Neue Light"/>
              <a:cs typeface="Helvetica Neue Light"/>
              <a:sym typeface="Helvetica Neue Light"/>
            </a:endParaRPr>
          </a:p>
        </p:txBody>
      </p:sp>
      <p:sp>
        <p:nvSpPr>
          <p:cNvPr id="498" name="Google Shape;498;p47"/>
          <p:cNvSpPr/>
          <p:nvPr/>
        </p:nvSpPr>
        <p:spPr>
          <a:xfrm>
            <a:off x="2453400" y="347354"/>
            <a:ext cx="4237200" cy="18300"/>
          </a:xfrm>
          <a:prstGeom prst="rect">
            <a:avLst/>
          </a:prstGeom>
          <a:gradFill>
            <a:gsLst>
              <a:gs pos="0">
                <a:srgbClr val="4B286D"/>
              </a:gs>
              <a:gs pos="100000">
                <a:srgbClr val="E5329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47"/>
          <p:cNvSpPr txBox="1"/>
          <p:nvPr/>
        </p:nvSpPr>
        <p:spPr>
          <a:xfrm>
            <a:off x="3889500" y="210900"/>
            <a:ext cx="1365000" cy="261600"/>
          </a:xfrm>
          <a:prstGeom prst="rect">
            <a:avLst/>
          </a:prstGeom>
          <a:solidFill>
            <a:srgbClr val="FFFFFF"/>
          </a:solidFill>
          <a:ln>
            <a:noFill/>
          </a:ln>
        </p:spPr>
        <p:txBody>
          <a:bodyPr anchorCtr="0" anchor="t" bIns="0" lIns="0" spcFirstLastPara="1" rIns="0" wrap="square" tIns="0">
            <a:spAutoFit/>
          </a:bodyPr>
          <a:lstStyle/>
          <a:p>
            <a:pPr indent="0" lvl="0" marL="0" rtl="0" algn="ctr">
              <a:spcBef>
                <a:spcPts val="0"/>
              </a:spcBef>
              <a:spcAft>
                <a:spcPts val="0"/>
              </a:spcAft>
              <a:buNone/>
            </a:pPr>
            <a:r>
              <a:rPr lang="en" sz="1700">
                <a:solidFill>
                  <a:srgbClr val="2C2E30"/>
                </a:solidFill>
                <a:latin typeface="Helvetica Neue Light"/>
                <a:ea typeface="Helvetica Neue Light"/>
                <a:cs typeface="Helvetica Neue Light"/>
                <a:sym typeface="Helvetica Neue Light"/>
              </a:rPr>
              <a:t>personal joy</a:t>
            </a:r>
            <a:endParaRPr sz="1700">
              <a:solidFill>
                <a:srgbClr val="2C2E30"/>
              </a:solidFill>
              <a:latin typeface="Helvetica Neue Light"/>
              <a:ea typeface="Helvetica Neue Light"/>
              <a:cs typeface="Helvetica Neue Light"/>
              <a:sym typeface="Helvetica Neue Light"/>
            </a:endParaRPr>
          </a:p>
        </p:txBody>
      </p:sp>
      <p:sp>
        <p:nvSpPr>
          <p:cNvPr id="500" name="Google Shape;500;p47"/>
          <p:cNvSpPr/>
          <p:nvPr/>
        </p:nvSpPr>
        <p:spPr>
          <a:xfrm>
            <a:off x="879450" y="1037556"/>
            <a:ext cx="7385100" cy="521700"/>
          </a:xfrm>
          <a:prstGeom prst="roundRect">
            <a:avLst>
              <a:gd fmla="val 50000" name="adj"/>
            </a:avLst>
          </a:prstGeom>
          <a:gradFill>
            <a:gsLst>
              <a:gs pos="0">
                <a:srgbClr val="4B286D"/>
              </a:gs>
              <a:gs pos="100000">
                <a:srgbClr val="E53293"/>
              </a:gs>
            </a:gsLst>
            <a:lin ang="0" scaled="0"/>
          </a:grad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501" name="Google Shape;501;p47"/>
          <p:cNvSpPr txBox="1"/>
          <p:nvPr/>
        </p:nvSpPr>
        <p:spPr>
          <a:xfrm>
            <a:off x="1089150" y="1028971"/>
            <a:ext cx="1087800" cy="5217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1200">
                <a:solidFill>
                  <a:srgbClr val="FFFFFF"/>
                </a:solidFill>
                <a:latin typeface="Helvetica Neue"/>
                <a:ea typeface="Helvetica Neue"/>
                <a:cs typeface="Helvetica Neue"/>
                <a:sym typeface="Helvetica Neue"/>
              </a:rPr>
              <a:t>Disrupted</a:t>
            </a:r>
            <a:endParaRPr sz="1200">
              <a:solidFill>
                <a:srgbClr val="FFFFFF"/>
              </a:solidFill>
              <a:latin typeface="Helvetica Neue"/>
              <a:ea typeface="Helvetica Neue"/>
              <a:cs typeface="Helvetica Neue"/>
              <a:sym typeface="Helvetica Neue"/>
            </a:endParaRPr>
          </a:p>
        </p:txBody>
      </p:sp>
      <p:sp>
        <p:nvSpPr>
          <p:cNvPr id="502" name="Google Shape;502;p47"/>
          <p:cNvSpPr txBox="1"/>
          <p:nvPr/>
        </p:nvSpPr>
        <p:spPr>
          <a:xfrm>
            <a:off x="4028100" y="1028971"/>
            <a:ext cx="1087800" cy="5217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1200">
                <a:solidFill>
                  <a:srgbClr val="FFFFFF"/>
                </a:solidFill>
                <a:latin typeface="Helvetica Neue"/>
                <a:ea typeface="Helvetica Neue"/>
                <a:cs typeface="Helvetica Neue"/>
                <a:sym typeface="Helvetica Neue"/>
              </a:rPr>
              <a:t>Okay</a:t>
            </a:r>
            <a:endParaRPr sz="1000">
              <a:solidFill>
                <a:srgbClr val="FFFFFF"/>
              </a:solidFill>
              <a:latin typeface="Helvetica Neue Light"/>
              <a:ea typeface="Helvetica Neue Light"/>
              <a:cs typeface="Helvetica Neue Light"/>
              <a:sym typeface="Helvetica Neue Light"/>
            </a:endParaRPr>
          </a:p>
        </p:txBody>
      </p:sp>
      <p:sp>
        <p:nvSpPr>
          <p:cNvPr id="503" name="Google Shape;503;p47"/>
          <p:cNvSpPr txBox="1"/>
          <p:nvPr/>
        </p:nvSpPr>
        <p:spPr>
          <a:xfrm>
            <a:off x="6460825" y="1028971"/>
            <a:ext cx="1593900" cy="5217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1200">
                <a:solidFill>
                  <a:srgbClr val="FFFFFF"/>
                </a:solidFill>
                <a:latin typeface="Helvetica Neue"/>
                <a:ea typeface="Helvetica Neue"/>
                <a:cs typeface="Helvetica Neue"/>
                <a:sym typeface="Helvetica Neue"/>
              </a:rPr>
              <a:t>Flowing</a:t>
            </a:r>
            <a:endParaRPr sz="1000">
              <a:solidFill>
                <a:srgbClr val="FFFFFF"/>
              </a:solidFill>
              <a:latin typeface="Helvetica Neue Light"/>
              <a:ea typeface="Helvetica Neue Light"/>
              <a:cs typeface="Helvetica Neue Light"/>
              <a:sym typeface="Helvetica Neue Light"/>
            </a:endParaRPr>
          </a:p>
        </p:txBody>
      </p:sp>
      <p:grpSp>
        <p:nvGrpSpPr>
          <p:cNvPr id="504" name="Google Shape;504;p47"/>
          <p:cNvGrpSpPr/>
          <p:nvPr/>
        </p:nvGrpSpPr>
        <p:grpSpPr>
          <a:xfrm>
            <a:off x="7271188" y="1488378"/>
            <a:ext cx="895500" cy="477000"/>
            <a:chOff x="7271188" y="1420775"/>
            <a:chExt cx="895500" cy="477000"/>
          </a:xfrm>
        </p:grpSpPr>
        <p:sp>
          <p:nvSpPr>
            <p:cNvPr id="505" name="Google Shape;505;p47"/>
            <p:cNvSpPr/>
            <p:nvPr/>
          </p:nvSpPr>
          <p:spPr>
            <a:xfrm>
              <a:off x="7556125" y="1420775"/>
              <a:ext cx="325625" cy="261600"/>
            </a:xfrm>
            <a:prstGeom prst="flowChartExtract">
              <a:avLst/>
            </a:prstGeom>
            <a:solidFill>
              <a:srgbClr val="E53293"/>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47"/>
            <p:cNvSpPr txBox="1"/>
            <p:nvPr/>
          </p:nvSpPr>
          <p:spPr>
            <a:xfrm>
              <a:off x="7271188" y="1682375"/>
              <a:ext cx="895500" cy="2154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 sz="1400">
                  <a:solidFill>
                    <a:srgbClr val="E53293"/>
                  </a:solidFill>
                  <a:latin typeface="Pacifico"/>
                  <a:ea typeface="Pacifico"/>
                  <a:cs typeface="Pacifico"/>
                  <a:sym typeface="Pacifico"/>
                </a:rPr>
                <a:t>aspiration</a:t>
              </a:r>
              <a:endParaRPr sz="1400">
                <a:solidFill>
                  <a:srgbClr val="E53293"/>
                </a:solidFill>
                <a:latin typeface="Pacifico"/>
                <a:ea typeface="Pacifico"/>
                <a:cs typeface="Pacifico"/>
                <a:sym typeface="Pacifico"/>
              </a:endParaRPr>
            </a:p>
          </p:txBody>
        </p:sp>
      </p:grpSp>
      <p:grpSp>
        <p:nvGrpSpPr>
          <p:cNvPr id="507" name="Google Shape;507;p47"/>
          <p:cNvGrpSpPr/>
          <p:nvPr/>
        </p:nvGrpSpPr>
        <p:grpSpPr>
          <a:xfrm>
            <a:off x="3877800" y="2353975"/>
            <a:ext cx="1933500" cy="826214"/>
            <a:chOff x="4106388" y="2359299"/>
            <a:chExt cx="1933500" cy="826214"/>
          </a:xfrm>
        </p:grpSpPr>
        <p:sp>
          <p:nvSpPr>
            <p:cNvPr id="508" name="Google Shape;508;p47"/>
            <p:cNvSpPr txBox="1"/>
            <p:nvPr/>
          </p:nvSpPr>
          <p:spPr>
            <a:xfrm>
              <a:off x="4106388" y="2359299"/>
              <a:ext cx="1933500" cy="1692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1100">
                  <a:latin typeface="Helvetica Neue Light"/>
                  <a:ea typeface="Helvetica Neue Light"/>
                  <a:cs typeface="Helvetica Neue Light"/>
                  <a:sym typeface="Helvetica Neue Light"/>
                </a:rPr>
                <a:t>I made progress towards goals</a:t>
              </a:r>
              <a:endParaRPr sz="500">
                <a:latin typeface="Helvetica Neue Light"/>
                <a:ea typeface="Helvetica Neue Light"/>
                <a:cs typeface="Helvetica Neue Light"/>
                <a:sym typeface="Helvetica Neue Light"/>
              </a:endParaRPr>
            </a:p>
          </p:txBody>
        </p:sp>
        <p:sp>
          <p:nvSpPr>
            <p:cNvPr id="509" name="Google Shape;509;p47"/>
            <p:cNvSpPr/>
            <p:nvPr/>
          </p:nvSpPr>
          <p:spPr>
            <a:xfrm rot="-5400000">
              <a:off x="3861791" y="2814676"/>
              <a:ext cx="602400" cy="88800"/>
            </a:xfrm>
            <a:prstGeom prst="roundRect">
              <a:avLst>
                <a:gd fmla="val 50000" name="adj"/>
              </a:avLst>
            </a:prstGeom>
            <a:gradFill>
              <a:gsLst>
                <a:gs pos="0">
                  <a:srgbClr val="4B286D"/>
                </a:gs>
                <a:gs pos="100000">
                  <a:srgbClr val="E53293"/>
                </a:gs>
              </a:gsLst>
              <a:lin ang="0" scaled="0"/>
            </a:grad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grpSp>
          <p:nvGrpSpPr>
            <p:cNvPr id="510" name="Google Shape;510;p47"/>
            <p:cNvGrpSpPr/>
            <p:nvPr/>
          </p:nvGrpSpPr>
          <p:grpSpPr>
            <a:xfrm>
              <a:off x="4246246" y="2531498"/>
              <a:ext cx="1236000" cy="654015"/>
              <a:chOff x="4246246" y="2531498"/>
              <a:chExt cx="1236000" cy="654015"/>
            </a:xfrm>
          </p:grpSpPr>
          <p:sp>
            <p:nvSpPr>
              <p:cNvPr id="511" name="Google Shape;511;p47"/>
              <p:cNvSpPr txBox="1"/>
              <p:nvPr/>
            </p:nvSpPr>
            <p:spPr>
              <a:xfrm>
                <a:off x="4246246" y="2789205"/>
                <a:ext cx="1236000" cy="1386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900">
                    <a:latin typeface="Helvetica Neue Light"/>
                    <a:ea typeface="Helvetica Neue Light"/>
                    <a:cs typeface="Helvetica Neue Light"/>
                    <a:sym typeface="Helvetica Neue Light"/>
                  </a:rPr>
                  <a:t>Some of the day</a:t>
                </a:r>
                <a:endParaRPr sz="900">
                  <a:latin typeface="Helvetica Neue Light"/>
                  <a:ea typeface="Helvetica Neue Light"/>
                  <a:cs typeface="Helvetica Neue Light"/>
                  <a:sym typeface="Helvetica Neue Light"/>
                </a:endParaRPr>
              </a:p>
            </p:txBody>
          </p:sp>
          <p:sp>
            <p:nvSpPr>
              <p:cNvPr id="512" name="Google Shape;512;p47"/>
              <p:cNvSpPr txBox="1"/>
              <p:nvPr/>
            </p:nvSpPr>
            <p:spPr>
              <a:xfrm>
                <a:off x="4246246" y="2660352"/>
                <a:ext cx="1236000" cy="1386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900">
                    <a:latin typeface="Helvetica Neue Light"/>
                    <a:ea typeface="Helvetica Neue Light"/>
                    <a:cs typeface="Helvetica Neue Light"/>
                    <a:sym typeface="Helvetica Neue Light"/>
                  </a:rPr>
                  <a:t>Much of the day</a:t>
                </a:r>
                <a:endParaRPr sz="900">
                  <a:latin typeface="Helvetica Neue Light"/>
                  <a:ea typeface="Helvetica Neue Light"/>
                  <a:cs typeface="Helvetica Neue Light"/>
                  <a:sym typeface="Helvetica Neue Light"/>
                </a:endParaRPr>
              </a:p>
            </p:txBody>
          </p:sp>
          <p:sp>
            <p:nvSpPr>
              <p:cNvPr id="513" name="Google Shape;513;p47"/>
              <p:cNvSpPr txBox="1"/>
              <p:nvPr/>
            </p:nvSpPr>
            <p:spPr>
              <a:xfrm>
                <a:off x="4246246" y="2531498"/>
                <a:ext cx="1236000" cy="1386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900">
                    <a:latin typeface="Helvetica Neue Light"/>
                    <a:ea typeface="Helvetica Neue Light"/>
                    <a:cs typeface="Helvetica Neue Light"/>
                    <a:sym typeface="Helvetica Neue Light"/>
                  </a:rPr>
                  <a:t>Most or all of the day</a:t>
                </a:r>
                <a:endParaRPr sz="900">
                  <a:latin typeface="Helvetica Neue Light"/>
                  <a:ea typeface="Helvetica Neue Light"/>
                  <a:cs typeface="Helvetica Neue Light"/>
                  <a:sym typeface="Helvetica Neue Light"/>
                </a:endParaRPr>
              </a:p>
            </p:txBody>
          </p:sp>
          <p:sp>
            <p:nvSpPr>
              <p:cNvPr id="514" name="Google Shape;514;p47"/>
              <p:cNvSpPr txBox="1"/>
              <p:nvPr/>
            </p:nvSpPr>
            <p:spPr>
              <a:xfrm>
                <a:off x="4246246" y="2918059"/>
                <a:ext cx="1236000" cy="1386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900">
                    <a:latin typeface="Helvetica Neue Light"/>
                    <a:ea typeface="Helvetica Neue Light"/>
                    <a:cs typeface="Helvetica Neue Light"/>
                    <a:sym typeface="Helvetica Neue Light"/>
                  </a:rPr>
                  <a:t>A little of the day</a:t>
                </a:r>
                <a:endParaRPr sz="900">
                  <a:latin typeface="Helvetica Neue Light"/>
                  <a:ea typeface="Helvetica Neue Light"/>
                  <a:cs typeface="Helvetica Neue Light"/>
                  <a:sym typeface="Helvetica Neue Light"/>
                </a:endParaRPr>
              </a:p>
            </p:txBody>
          </p:sp>
          <p:sp>
            <p:nvSpPr>
              <p:cNvPr id="515" name="Google Shape;515;p47"/>
              <p:cNvSpPr txBox="1"/>
              <p:nvPr/>
            </p:nvSpPr>
            <p:spPr>
              <a:xfrm>
                <a:off x="4246246" y="3046913"/>
                <a:ext cx="1236000" cy="1386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900">
                    <a:latin typeface="Helvetica Neue Light"/>
                    <a:ea typeface="Helvetica Neue Light"/>
                    <a:cs typeface="Helvetica Neue Light"/>
                    <a:sym typeface="Helvetica Neue Light"/>
                  </a:rPr>
                  <a:t>None of the day</a:t>
                </a:r>
                <a:endParaRPr sz="900">
                  <a:latin typeface="Helvetica Neue Light"/>
                  <a:ea typeface="Helvetica Neue Light"/>
                  <a:cs typeface="Helvetica Neue Light"/>
                  <a:sym typeface="Helvetica Neue Light"/>
                </a:endParaRPr>
              </a:p>
            </p:txBody>
          </p:sp>
        </p:grpSp>
      </p:grpSp>
      <p:grpSp>
        <p:nvGrpSpPr>
          <p:cNvPr id="516" name="Google Shape;516;p47"/>
          <p:cNvGrpSpPr/>
          <p:nvPr/>
        </p:nvGrpSpPr>
        <p:grpSpPr>
          <a:xfrm>
            <a:off x="1282743" y="2356700"/>
            <a:ext cx="1587307" cy="830877"/>
            <a:chOff x="1511348" y="2354623"/>
            <a:chExt cx="1587307" cy="830877"/>
          </a:xfrm>
        </p:grpSpPr>
        <p:sp>
          <p:nvSpPr>
            <p:cNvPr id="517" name="Google Shape;517;p47"/>
            <p:cNvSpPr txBox="1"/>
            <p:nvPr/>
          </p:nvSpPr>
          <p:spPr>
            <a:xfrm>
              <a:off x="1511355" y="2354623"/>
              <a:ext cx="1587300" cy="1692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1100">
                  <a:latin typeface="Helvetica Neue Light"/>
                  <a:ea typeface="Helvetica Neue Light"/>
                  <a:cs typeface="Helvetica Neue Light"/>
                  <a:sym typeface="Helvetica Neue Light"/>
                </a:rPr>
                <a:t>How was your work day?</a:t>
              </a:r>
              <a:endParaRPr sz="500">
                <a:latin typeface="Helvetica Neue Light"/>
                <a:ea typeface="Helvetica Neue Light"/>
                <a:cs typeface="Helvetica Neue Light"/>
                <a:sym typeface="Helvetica Neue Light"/>
              </a:endParaRPr>
            </a:p>
          </p:txBody>
        </p:sp>
        <p:sp>
          <p:nvSpPr>
            <p:cNvPr id="518" name="Google Shape;518;p47"/>
            <p:cNvSpPr/>
            <p:nvPr/>
          </p:nvSpPr>
          <p:spPr>
            <a:xfrm rot="-5400000">
              <a:off x="1254548" y="2814676"/>
              <a:ext cx="602400" cy="88800"/>
            </a:xfrm>
            <a:prstGeom prst="roundRect">
              <a:avLst>
                <a:gd fmla="val 50000" name="adj"/>
              </a:avLst>
            </a:prstGeom>
            <a:gradFill>
              <a:gsLst>
                <a:gs pos="0">
                  <a:srgbClr val="4B286D"/>
                </a:gs>
                <a:gs pos="100000">
                  <a:srgbClr val="E53293"/>
                </a:gs>
              </a:gsLst>
              <a:lin ang="0" scaled="0"/>
            </a:grad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grpSp>
          <p:nvGrpSpPr>
            <p:cNvPr id="519" name="Google Shape;519;p47"/>
            <p:cNvGrpSpPr/>
            <p:nvPr/>
          </p:nvGrpSpPr>
          <p:grpSpPr>
            <a:xfrm>
              <a:off x="1629749" y="2531485"/>
              <a:ext cx="1236000" cy="654015"/>
              <a:chOff x="4246246" y="2531498"/>
              <a:chExt cx="1236000" cy="654015"/>
            </a:xfrm>
          </p:grpSpPr>
          <p:sp>
            <p:nvSpPr>
              <p:cNvPr id="520" name="Google Shape;520;p47"/>
              <p:cNvSpPr txBox="1"/>
              <p:nvPr/>
            </p:nvSpPr>
            <p:spPr>
              <a:xfrm>
                <a:off x="4246246" y="2789205"/>
                <a:ext cx="1236000" cy="1386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900">
                    <a:latin typeface="Helvetica Neue Light"/>
                    <a:ea typeface="Helvetica Neue Light"/>
                    <a:cs typeface="Helvetica Neue Light"/>
                    <a:sym typeface="Helvetica Neue Light"/>
                  </a:rPr>
                  <a:t>OK</a:t>
                </a:r>
                <a:endParaRPr sz="900">
                  <a:latin typeface="Helvetica Neue Light"/>
                  <a:ea typeface="Helvetica Neue Light"/>
                  <a:cs typeface="Helvetica Neue Light"/>
                  <a:sym typeface="Helvetica Neue Light"/>
                </a:endParaRPr>
              </a:p>
            </p:txBody>
          </p:sp>
          <p:sp>
            <p:nvSpPr>
              <p:cNvPr id="521" name="Google Shape;521;p47"/>
              <p:cNvSpPr txBox="1"/>
              <p:nvPr/>
            </p:nvSpPr>
            <p:spPr>
              <a:xfrm>
                <a:off x="4246246" y="2660352"/>
                <a:ext cx="1236000" cy="1386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900">
                    <a:latin typeface="Helvetica Neue Light"/>
                    <a:ea typeface="Helvetica Neue Light"/>
                    <a:cs typeface="Helvetica Neue Light"/>
                    <a:sym typeface="Helvetica Neue Light"/>
                  </a:rPr>
                  <a:t>Good</a:t>
                </a:r>
                <a:endParaRPr sz="900">
                  <a:latin typeface="Helvetica Neue Light"/>
                  <a:ea typeface="Helvetica Neue Light"/>
                  <a:cs typeface="Helvetica Neue Light"/>
                  <a:sym typeface="Helvetica Neue Light"/>
                </a:endParaRPr>
              </a:p>
            </p:txBody>
          </p:sp>
          <p:sp>
            <p:nvSpPr>
              <p:cNvPr id="522" name="Google Shape;522;p47"/>
              <p:cNvSpPr txBox="1"/>
              <p:nvPr/>
            </p:nvSpPr>
            <p:spPr>
              <a:xfrm>
                <a:off x="4246246" y="2531498"/>
                <a:ext cx="1236000" cy="1386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900">
                    <a:latin typeface="Helvetica Neue Light"/>
                    <a:ea typeface="Helvetica Neue Light"/>
                    <a:cs typeface="Helvetica Neue Light"/>
                    <a:sym typeface="Helvetica Neue Light"/>
                  </a:rPr>
                  <a:t>Awesome</a:t>
                </a:r>
                <a:endParaRPr sz="900">
                  <a:latin typeface="Helvetica Neue Light"/>
                  <a:ea typeface="Helvetica Neue Light"/>
                  <a:cs typeface="Helvetica Neue Light"/>
                  <a:sym typeface="Helvetica Neue Light"/>
                </a:endParaRPr>
              </a:p>
            </p:txBody>
          </p:sp>
          <p:sp>
            <p:nvSpPr>
              <p:cNvPr id="523" name="Google Shape;523;p47"/>
              <p:cNvSpPr txBox="1"/>
              <p:nvPr/>
            </p:nvSpPr>
            <p:spPr>
              <a:xfrm>
                <a:off x="4246246" y="2918059"/>
                <a:ext cx="1236000" cy="1386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900">
                    <a:latin typeface="Helvetica Neue Light"/>
                    <a:ea typeface="Helvetica Neue Light"/>
                    <a:cs typeface="Helvetica Neue Light"/>
                    <a:sym typeface="Helvetica Neue Light"/>
                  </a:rPr>
                  <a:t>Bad</a:t>
                </a:r>
                <a:endParaRPr sz="900">
                  <a:latin typeface="Helvetica Neue Light"/>
                  <a:ea typeface="Helvetica Neue Light"/>
                  <a:cs typeface="Helvetica Neue Light"/>
                  <a:sym typeface="Helvetica Neue Light"/>
                </a:endParaRPr>
              </a:p>
            </p:txBody>
          </p:sp>
          <p:sp>
            <p:nvSpPr>
              <p:cNvPr id="524" name="Google Shape;524;p47"/>
              <p:cNvSpPr txBox="1"/>
              <p:nvPr/>
            </p:nvSpPr>
            <p:spPr>
              <a:xfrm>
                <a:off x="4246246" y="3046913"/>
                <a:ext cx="1236000" cy="1386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900">
                    <a:latin typeface="Helvetica Neue Light"/>
                    <a:ea typeface="Helvetica Neue Light"/>
                    <a:cs typeface="Helvetica Neue Light"/>
                    <a:sym typeface="Helvetica Neue Light"/>
                  </a:rPr>
                  <a:t>Terrible</a:t>
                </a:r>
                <a:endParaRPr sz="900">
                  <a:latin typeface="Helvetica Neue Light"/>
                  <a:ea typeface="Helvetica Neue Light"/>
                  <a:cs typeface="Helvetica Neue Light"/>
                  <a:sym typeface="Helvetica Neue Light"/>
                </a:endParaRPr>
              </a:p>
            </p:txBody>
          </p:sp>
        </p:grpSp>
      </p:grpSp>
      <p:grpSp>
        <p:nvGrpSpPr>
          <p:cNvPr id="525" name="Google Shape;525;p47"/>
          <p:cNvGrpSpPr/>
          <p:nvPr/>
        </p:nvGrpSpPr>
        <p:grpSpPr>
          <a:xfrm>
            <a:off x="1282743" y="3765000"/>
            <a:ext cx="1708807" cy="820456"/>
            <a:chOff x="998943" y="3860769"/>
            <a:chExt cx="1708807" cy="820456"/>
          </a:xfrm>
        </p:grpSpPr>
        <p:sp>
          <p:nvSpPr>
            <p:cNvPr id="526" name="Google Shape;526;p47"/>
            <p:cNvSpPr txBox="1"/>
            <p:nvPr/>
          </p:nvSpPr>
          <p:spPr>
            <a:xfrm>
              <a:off x="998950" y="3860769"/>
              <a:ext cx="1708800" cy="1692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1100">
                  <a:latin typeface="Helvetica Neue Light"/>
                  <a:ea typeface="Helvetica Neue Light"/>
                  <a:cs typeface="Helvetica Neue Light"/>
                  <a:sym typeface="Helvetica Neue Light"/>
                </a:rPr>
                <a:t>My work was interrupted</a:t>
              </a:r>
              <a:endParaRPr sz="500">
                <a:latin typeface="Helvetica Neue Light"/>
                <a:ea typeface="Helvetica Neue Light"/>
                <a:cs typeface="Helvetica Neue Light"/>
                <a:sym typeface="Helvetica Neue Light"/>
              </a:endParaRPr>
            </a:p>
          </p:txBody>
        </p:sp>
        <p:sp>
          <p:nvSpPr>
            <p:cNvPr id="527" name="Google Shape;527;p47"/>
            <p:cNvSpPr/>
            <p:nvPr/>
          </p:nvSpPr>
          <p:spPr>
            <a:xfrm rot="-5400000">
              <a:off x="742143" y="4310414"/>
              <a:ext cx="602400" cy="88800"/>
            </a:xfrm>
            <a:prstGeom prst="roundRect">
              <a:avLst>
                <a:gd fmla="val 50000" name="adj"/>
              </a:avLst>
            </a:prstGeom>
            <a:gradFill>
              <a:gsLst>
                <a:gs pos="0">
                  <a:srgbClr val="4B286D"/>
                </a:gs>
                <a:gs pos="100000">
                  <a:srgbClr val="E53293"/>
                </a:gs>
              </a:gsLst>
              <a:lin ang="0" scaled="0"/>
            </a:grad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grpSp>
          <p:nvGrpSpPr>
            <p:cNvPr id="528" name="Google Shape;528;p47"/>
            <p:cNvGrpSpPr/>
            <p:nvPr/>
          </p:nvGrpSpPr>
          <p:grpSpPr>
            <a:xfrm>
              <a:off x="1117349" y="4027210"/>
              <a:ext cx="1236000" cy="654015"/>
              <a:chOff x="4246246" y="2531498"/>
              <a:chExt cx="1236000" cy="654015"/>
            </a:xfrm>
          </p:grpSpPr>
          <p:sp>
            <p:nvSpPr>
              <p:cNvPr id="529" name="Google Shape;529;p47"/>
              <p:cNvSpPr txBox="1"/>
              <p:nvPr/>
            </p:nvSpPr>
            <p:spPr>
              <a:xfrm>
                <a:off x="4246246" y="2789205"/>
                <a:ext cx="1236000" cy="1386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900">
                    <a:latin typeface="Helvetica Neue Light"/>
                    <a:ea typeface="Helvetica Neue Light"/>
                    <a:cs typeface="Helvetica Neue Light"/>
                    <a:sym typeface="Helvetica Neue Light"/>
                  </a:rPr>
                  <a:t>Some of the day</a:t>
                </a:r>
                <a:endParaRPr sz="900">
                  <a:latin typeface="Helvetica Neue Light"/>
                  <a:ea typeface="Helvetica Neue Light"/>
                  <a:cs typeface="Helvetica Neue Light"/>
                  <a:sym typeface="Helvetica Neue Light"/>
                </a:endParaRPr>
              </a:p>
            </p:txBody>
          </p:sp>
          <p:sp>
            <p:nvSpPr>
              <p:cNvPr id="530" name="Google Shape;530;p47"/>
              <p:cNvSpPr txBox="1"/>
              <p:nvPr/>
            </p:nvSpPr>
            <p:spPr>
              <a:xfrm>
                <a:off x="4246246" y="2660352"/>
                <a:ext cx="1236000" cy="1386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900">
                    <a:latin typeface="Helvetica Neue Light"/>
                    <a:ea typeface="Helvetica Neue Light"/>
                    <a:cs typeface="Helvetica Neue Light"/>
                    <a:sym typeface="Helvetica Neue Light"/>
                  </a:rPr>
                  <a:t>A little of the day</a:t>
                </a:r>
                <a:endParaRPr sz="900">
                  <a:latin typeface="Helvetica Neue Light"/>
                  <a:ea typeface="Helvetica Neue Light"/>
                  <a:cs typeface="Helvetica Neue Light"/>
                  <a:sym typeface="Helvetica Neue Light"/>
                </a:endParaRPr>
              </a:p>
            </p:txBody>
          </p:sp>
          <p:sp>
            <p:nvSpPr>
              <p:cNvPr id="531" name="Google Shape;531;p47"/>
              <p:cNvSpPr txBox="1"/>
              <p:nvPr/>
            </p:nvSpPr>
            <p:spPr>
              <a:xfrm>
                <a:off x="4246246" y="2531498"/>
                <a:ext cx="1236000" cy="1386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900">
                    <a:latin typeface="Helvetica Neue Light"/>
                    <a:ea typeface="Helvetica Neue Light"/>
                    <a:cs typeface="Helvetica Neue Light"/>
                    <a:sym typeface="Helvetica Neue Light"/>
                  </a:rPr>
                  <a:t>None of the day</a:t>
                </a:r>
                <a:endParaRPr sz="900">
                  <a:latin typeface="Helvetica Neue Light"/>
                  <a:ea typeface="Helvetica Neue Light"/>
                  <a:cs typeface="Helvetica Neue Light"/>
                  <a:sym typeface="Helvetica Neue Light"/>
                </a:endParaRPr>
              </a:p>
            </p:txBody>
          </p:sp>
          <p:sp>
            <p:nvSpPr>
              <p:cNvPr id="532" name="Google Shape;532;p47"/>
              <p:cNvSpPr txBox="1"/>
              <p:nvPr/>
            </p:nvSpPr>
            <p:spPr>
              <a:xfrm>
                <a:off x="4246246" y="2918059"/>
                <a:ext cx="1236000" cy="1386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900">
                    <a:latin typeface="Helvetica Neue Light"/>
                    <a:ea typeface="Helvetica Neue Light"/>
                    <a:cs typeface="Helvetica Neue Light"/>
                    <a:sym typeface="Helvetica Neue Light"/>
                  </a:rPr>
                  <a:t>Much of the day</a:t>
                </a:r>
                <a:endParaRPr sz="900">
                  <a:latin typeface="Helvetica Neue Light"/>
                  <a:ea typeface="Helvetica Neue Light"/>
                  <a:cs typeface="Helvetica Neue Light"/>
                  <a:sym typeface="Helvetica Neue Light"/>
                </a:endParaRPr>
              </a:p>
            </p:txBody>
          </p:sp>
          <p:sp>
            <p:nvSpPr>
              <p:cNvPr id="533" name="Google Shape;533;p47"/>
              <p:cNvSpPr txBox="1"/>
              <p:nvPr/>
            </p:nvSpPr>
            <p:spPr>
              <a:xfrm>
                <a:off x="4246246" y="3046913"/>
                <a:ext cx="1236000" cy="1386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900">
                    <a:latin typeface="Helvetica Neue Light"/>
                    <a:ea typeface="Helvetica Neue Light"/>
                    <a:cs typeface="Helvetica Neue Light"/>
                    <a:sym typeface="Helvetica Neue Light"/>
                  </a:rPr>
                  <a:t>Most or all of the day</a:t>
                </a:r>
                <a:endParaRPr sz="900">
                  <a:latin typeface="Helvetica Neue Light"/>
                  <a:ea typeface="Helvetica Neue Light"/>
                  <a:cs typeface="Helvetica Neue Light"/>
                  <a:sym typeface="Helvetica Neue Light"/>
                </a:endParaRPr>
              </a:p>
            </p:txBody>
          </p:sp>
        </p:grpSp>
      </p:grpSp>
      <p:grpSp>
        <p:nvGrpSpPr>
          <p:cNvPr id="534" name="Google Shape;534;p47"/>
          <p:cNvGrpSpPr/>
          <p:nvPr/>
        </p:nvGrpSpPr>
        <p:grpSpPr>
          <a:xfrm>
            <a:off x="3869633" y="3764976"/>
            <a:ext cx="1528200" cy="823213"/>
            <a:chOff x="2557777" y="3764975"/>
            <a:chExt cx="1528200" cy="823213"/>
          </a:xfrm>
        </p:grpSpPr>
        <p:sp>
          <p:nvSpPr>
            <p:cNvPr id="535" name="Google Shape;535;p47"/>
            <p:cNvSpPr txBox="1"/>
            <p:nvPr/>
          </p:nvSpPr>
          <p:spPr>
            <a:xfrm>
              <a:off x="2557777" y="3764975"/>
              <a:ext cx="1528200" cy="1692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1100">
                  <a:latin typeface="Helvetica Neue Light"/>
                  <a:ea typeface="Helvetica Neue Light"/>
                  <a:cs typeface="Helvetica Neue Light"/>
                  <a:sym typeface="Helvetica Neue Light"/>
                </a:rPr>
                <a:t>I had </a:t>
              </a:r>
              <a:r>
                <a:rPr lang="en" sz="1100">
                  <a:solidFill>
                    <a:srgbClr val="595959"/>
                  </a:solidFill>
                  <a:latin typeface="Pacifico"/>
                  <a:ea typeface="Pacifico"/>
                  <a:cs typeface="Pacifico"/>
                  <a:sym typeface="Pacifico"/>
                </a:rPr>
                <a:t>x</a:t>
              </a:r>
              <a:r>
                <a:rPr lang="en" sz="1100">
                  <a:latin typeface="Helvetica Neue Light"/>
                  <a:ea typeface="Helvetica Neue Light"/>
                  <a:cs typeface="Helvetica Neue Light"/>
                  <a:sym typeface="Helvetica Neue Light"/>
                </a:rPr>
                <a:t> meetings today</a:t>
              </a:r>
              <a:endParaRPr sz="500">
                <a:latin typeface="Helvetica Neue Light"/>
                <a:ea typeface="Helvetica Neue Light"/>
                <a:cs typeface="Helvetica Neue Light"/>
                <a:sym typeface="Helvetica Neue Light"/>
              </a:endParaRPr>
            </a:p>
          </p:txBody>
        </p:sp>
        <p:sp>
          <p:nvSpPr>
            <p:cNvPr id="536" name="Google Shape;536;p47"/>
            <p:cNvSpPr/>
            <p:nvPr/>
          </p:nvSpPr>
          <p:spPr>
            <a:xfrm rot="-5400000">
              <a:off x="2321348" y="4214644"/>
              <a:ext cx="602400" cy="88800"/>
            </a:xfrm>
            <a:prstGeom prst="roundRect">
              <a:avLst>
                <a:gd fmla="val 50000" name="adj"/>
              </a:avLst>
            </a:prstGeom>
            <a:gradFill>
              <a:gsLst>
                <a:gs pos="0">
                  <a:srgbClr val="4B286D"/>
                </a:gs>
                <a:gs pos="100000">
                  <a:srgbClr val="E53293"/>
                </a:gs>
              </a:gsLst>
              <a:lin ang="0" scaled="0"/>
            </a:grad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grpSp>
          <p:nvGrpSpPr>
            <p:cNvPr id="537" name="Google Shape;537;p47"/>
            <p:cNvGrpSpPr/>
            <p:nvPr/>
          </p:nvGrpSpPr>
          <p:grpSpPr>
            <a:xfrm>
              <a:off x="2696552" y="3934173"/>
              <a:ext cx="1236000" cy="654015"/>
              <a:chOff x="4246246" y="2531498"/>
              <a:chExt cx="1236000" cy="654015"/>
            </a:xfrm>
          </p:grpSpPr>
          <p:sp>
            <p:nvSpPr>
              <p:cNvPr id="538" name="Google Shape;538;p47"/>
              <p:cNvSpPr txBox="1"/>
              <p:nvPr/>
            </p:nvSpPr>
            <p:spPr>
              <a:xfrm>
                <a:off x="4246246" y="2789205"/>
                <a:ext cx="1236000" cy="1386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900">
                    <a:latin typeface="Helvetica Neue Light"/>
                    <a:ea typeface="Helvetica Neue Light"/>
                    <a:cs typeface="Helvetica Neue Light"/>
                    <a:sym typeface="Helvetica Neue Light"/>
                  </a:rPr>
                  <a:t>2</a:t>
                </a:r>
                <a:endParaRPr sz="900">
                  <a:latin typeface="Helvetica Neue Light"/>
                  <a:ea typeface="Helvetica Neue Light"/>
                  <a:cs typeface="Helvetica Neue Light"/>
                  <a:sym typeface="Helvetica Neue Light"/>
                </a:endParaRPr>
              </a:p>
            </p:txBody>
          </p:sp>
          <p:sp>
            <p:nvSpPr>
              <p:cNvPr id="539" name="Google Shape;539;p47"/>
              <p:cNvSpPr txBox="1"/>
              <p:nvPr/>
            </p:nvSpPr>
            <p:spPr>
              <a:xfrm>
                <a:off x="4246246" y="2660352"/>
                <a:ext cx="1236000" cy="1386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900">
                    <a:latin typeface="Helvetica Neue Light"/>
                    <a:ea typeface="Helvetica Neue Light"/>
                    <a:cs typeface="Helvetica Neue Light"/>
                    <a:sym typeface="Helvetica Neue Light"/>
                  </a:rPr>
                  <a:t>1</a:t>
                </a:r>
                <a:endParaRPr sz="900">
                  <a:latin typeface="Helvetica Neue Light"/>
                  <a:ea typeface="Helvetica Neue Light"/>
                  <a:cs typeface="Helvetica Neue Light"/>
                  <a:sym typeface="Helvetica Neue Light"/>
                </a:endParaRPr>
              </a:p>
            </p:txBody>
          </p:sp>
          <p:sp>
            <p:nvSpPr>
              <p:cNvPr id="540" name="Google Shape;540;p47"/>
              <p:cNvSpPr txBox="1"/>
              <p:nvPr/>
            </p:nvSpPr>
            <p:spPr>
              <a:xfrm>
                <a:off x="4246246" y="2531498"/>
                <a:ext cx="1236000" cy="1386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900">
                    <a:latin typeface="Helvetica Neue Light"/>
                    <a:ea typeface="Helvetica Neue Light"/>
                    <a:cs typeface="Helvetica Neue Light"/>
                    <a:sym typeface="Helvetica Neue Light"/>
                  </a:rPr>
                  <a:t>0</a:t>
                </a:r>
                <a:endParaRPr sz="900">
                  <a:latin typeface="Helvetica Neue Light"/>
                  <a:ea typeface="Helvetica Neue Light"/>
                  <a:cs typeface="Helvetica Neue Light"/>
                  <a:sym typeface="Helvetica Neue Light"/>
                </a:endParaRPr>
              </a:p>
            </p:txBody>
          </p:sp>
          <p:sp>
            <p:nvSpPr>
              <p:cNvPr id="541" name="Google Shape;541;p47"/>
              <p:cNvSpPr txBox="1"/>
              <p:nvPr/>
            </p:nvSpPr>
            <p:spPr>
              <a:xfrm>
                <a:off x="4246246" y="2918059"/>
                <a:ext cx="1236000" cy="1386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900">
                    <a:latin typeface="Helvetica Neue Light"/>
                    <a:ea typeface="Helvetica Neue Light"/>
                    <a:cs typeface="Helvetica Neue Light"/>
                    <a:sym typeface="Helvetica Neue Light"/>
                  </a:rPr>
                  <a:t>3-4</a:t>
                </a:r>
                <a:endParaRPr sz="900">
                  <a:latin typeface="Helvetica Neue Light"/>
                  <a:ea typeface="Helvetica Neue Light"/>
                  <a:cs typeface="Helvetica Neue Light"/>
                  <a:sym typeface="Helvetica Neue Light"/>
                </a:endParaRPr>
              </a:p>
            </p:txBody>
          </p:sp>
          <p:sp>
            <p:nvSpPr>
              <p:cNvPr id="542" name="Google Shape;542;p47"/>
              <p:cNvSpPr txBox="1"/>
              <p:nvPr/>
            </p:nvSpPr>
            <p:spPr>
              <a:xfrm>
                <a:off x="4246246" y="3046913"/>
                <a:ext cx="1236000" cy="1386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900">
                    <a:latin typeface="Helvetica Neue Light"/>
                    <a:ea typeface="Helvetica Neue Light"/>
                    <a:cs typeface="Helvetica Neue Light"/>
                    <a:sym typeface="Helvetica Neue Light"/>
                  </a:rPr>
                  <a:t>5 or more</a:t>
                </a:r>
                <a:endParaRPr sz="900">
                  <a:latin typeface="Helvetica Neue Light"/>
                  <a:ea typeface="Helvetica Neue Light"/>
                  <a:cs typeface="Helvetica Neue Light"/>
                  <a:sym typeface="Helvetica Neue Light"/>
                </a:endParaRPr>
              </a:p>
            </p:txBody>
          </p:sp>
        </p:grpSp>
      </p:grpSp>
      <p:grpSp>
        <p:nvGrpSpPr>
          <p:cNvPr id="543" name="Google Shape;543;p47"/>
          <p:cNvGrpSpPr/>
          <p:nvPr/>
        </p:nvGrpSpPr>
        <p:grpSpPr>
          <a:xfrm>
            <a:off x="6455802" y="2353976"/>
            <a:ext cx="1593900" cy="826213"/>
            <a:chOff x="250450" y="2287125"/>
            <a:chExt cx="1593900" cy="826213"/>
          </a:xfrm>
        </p:grpSpPr>
        <p:sp>
          <p:nvSpPr>
            <p:cNvPr id="544" name="Google Shape;544;p47"/>
            <p:cNvSpPr txBox="1"/>
            <p:nvPr/>
          </p:nvSpPr>
          <p:spPr>
            <a:xfrm>
              <a:off x="250450" y="2287125"/>
              <a:ext cx="1593900" cy="1692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1100">
                  <a:latin typeface="Helvetica Neue Light"/>
                  <a:ea typeface="Helvetica Neue Light"/>
                  <a:cs typeface="Helvetica Neue Light"/>
                  <a:sym typeface="Helvetica Neue Light"/>
                </a:rPr>
                <a:t>I did high-quality work</a:t>
              </a:r>
              <a:endParaRPr sz="500">
                <a:latin typeface="Helvetica Neue Light"/>
                <a:ea typeface="Helvetica Neue Light"/>
                <a:cs typeface="Helvetica Neue Light"/>
                <a:sym typeface="Helvetica Neue Light"/>
              </a:endParaRPr>
            </a:p>
          </p:txBody>
        </p:sp>
        <p:sp>
          <p:nvSpPr>
            <p:cNvPr id="545" name="Google Shape;545;p47"/>
            <p:cNvSpPr/>
            <p:nvPr/>
          </p:nvSpPr>
          <p:spPr>
            <a:xfrm rot="-5400000">
              <a:off x="5841" y="2742501"/>
              <a:ext cx="602400" cy="88800"/>
            </a:xfrm>
            <a:prstGeom prst="roundRect">
              <a:avLst>
                <a:gd fmla="val 50000" name="adj"/>
              </a:avLst>
            </a:prstGeom>
            <a:gradFill>
              <a:gsLst>
                <a:gs pos="0">
                  <a:srgbClr val="4B286D"/>
                </a:gs>
                <a:gs pos="100000">
                  <a:srgbClr val="E53293"/>
                </a:gs>
              </a:gsLst>
              <a:lin ang="0" scaled="0"/>
            </a:grad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grpSp>
          <p:nvGrpSpPr>
            <p:cNvPr id="546" name="Google Shape;546;p47"/>
            <p:cNvGrpSpPr/>
            <p:nvPr/>
          </p:nvGrpSpPr>
          <p:grpSpPr>
            <a:xfrm>
              <a:off x="390296" y="2459323"/>
              <a:ext cx="1236000" cy="654015"/>
              <a:chOff x="4246246" y="2531498"/>
              <a:chExt cx="1236000" cy="654015"/>
            </a:xfrm>
          </p:grpSpPr>
          <p:sp>
            <p:nvSpPr>
              <p:cNvPr id="547" name="Google Shape;547;p47"/>
              <p:cNvSpPr txBox="1"/>
              <p:nvPr/>
            </p:nvSpPr>
            <p:spPr>
              <a:xfrm>
                <a:off x="4246246" y="2789205"/>
                <a:ext cx="1236000" cy="1386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900">
                    <a:latin typeface="Helvetica Neue Light"/>
                    <a:ea typeface="Helvetica Neue Light"/>
                    <a:cs typeface="Helvetica Neue Light"/>
                    <a:sym typeface="Helvetica Neue Light"/>
                  </a:rPr>
                  <a:t>Some of the day</a:t>
                </a:r>
                <a:endParaRPr sz="900">
                  <a:latin typeface="Helvetica Neue Light"/>
                  <a:ea typeface="Helvetica Neue Light"/>
                  <a:cs typeface="Helvetica Neue Light"/>
                  <a:sym typeface="Helvetica Neue Light"/>
                </a:endParaRPr>
              </a:p>
            </p:txBody>
          </p:sp>
          <p:sp>
            <p:nvSpPr>
              <p:cNvPr id="548" name="Google Shape;548;p47"/>
              <p:cNvSpPr txBox="1"/>
              <p:nvPr/>
            </p:nvSpPr>
            <p:spPr>
              <a:xfrm>
                <a:off x="4246246" y="2660352"/>
                <a:ext cx="1236000" cy="1386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900">
                    <a:latin typeface="Helvetica Neue Light"/>
                    <a:ea typeface="Helvetica Neue Light"/>
                    <a:cs typeface="Helvetica Neue Light"/>
                    <a:sym typeface="Helvetica Neue Light"/>
                  </a:rPr>
                  <a:t>Much of the day</a:t>
                </a:r>
                <a:endParaRPr sz="900">
                  <a:latin typeface="Helvetica Neue Light"/>
                  <a:ea typeface="Helvetica Neue Light"/>
                  <a:cs typeface="Helvetica Neue Light"/>
                  <a:sym typeface="Helvetica Neue Light"/>
                </a:endParaRPr>
              </a:p>
            </p:txBody>
          </p:sp>
          <p:sp>
            <p:nvSpPr>
              <p:cNvPr id="549" name="Google Shape;549;p47"/>
              <p:cNvSpPr txBox="1"/>
              <p:nvPr/>
            </p:nvSpPr>
            <p:spPr>
              <a:xfrm>
                <a:off x="4246246" y="2531498"/>
                <a:ext cx="1236000" cy="1386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900">
                    <a:latin typeface="Helvetica Neue Light"/>
                    <a:ea typeface="Helvetica Neue Light"/>
                    <a:cs typeface="Helvetica Neue Light"/>
                    <a:sym typeface="Helvetica Neue Light"/>
                  </a:rPr>
                  <a:t>Most or all of the day</a:t>
                </a:r>
                <a:endParaRPr sz="900">
                  <a:latin typeface="Helvetica Neue Light"/>
                  <a:ea typeface="Helvetica Neue Light"/>
                  <a:cs typeface="Helvetica Neue Light"/>
                  <a:sym typeface="Helvetica Neue Light"/>
                </a:endParaRPr>
              </a:p>
            </p:txBody>
          </p:sp>
          <p:sp>
            <p:nvSpPr>
              <p:cNvPr id="550" name="Google Shape;550;p47"/>
              <p:cNvSpPr txBox="1"/>
              <p:nvPr/>
            </p:nvSpPr>
            <p:spPr>
              <a:xfrm>
                <a:off x="4246246" y="2918059"/>
                <a:ext cx="1236000" cy="1386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900">
                    <a:latin typeface="Helvetica Neue Light"/>
                    <a:ea typeface="Helvetica Neue Light"/>
                    <a:cs typeface="Helvetica Neue Light"/>
                    <a:sym typeface="Helvetica Neue Light"/>
                  </a:rPr>
                  <a:t>A little of the day</a:t>
                </a:r>
                <a:endParaRPr sz="900">
                  <a:latin typeface="Helvetica Neue Light"/>
                  <a:ea typeface="Helvetica Neue Light"/>
                  <a:cs typeface="Helvetica Neue Light"/>
                  <a:sym typeface="Helvetica Neue Light"/>
                </a:endParaRPr>
              </a:p>
            </p:txBody>
          </p:sp>
          <p:sp>
            <p:nvSpPr>
              <p:cNvPr id="551" name="Google Shape;551;p47"/>
              <p:cNvSpPr txBox="1"/>
              <p:nvPr/>
            </p:nvSpPr>
            <p:spPr>
              <a:xfrm>
                <a:off x="4246246" y="3046913"/>
                <a:ext cx="1236000" cy="1386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900">
                    <a:latin typeface="Helvetica Neue Light"/>
                    <a:ea typeface="Helvetica Neue Light"/>
                    <a:cs typeface="Helvetica Neue Light"/>
                    <a:sym typeface="Helvetica Neue Light"/>
                  </a:rPr>
                  <a:t>None of the day</a:t>
                </a:r>
                <a:endParaRPr sz="900">
                  <a:latin typeface="Helvetica Neue Light"/>
                  <a:ea typeface="Helvetica Neue Light"/>
                  <a:cs typeface="Helvetica Neue Light"/>
                  <a:sym typeface="Helvetica Neue Light"/>
                </a:endParaRPr>
              </a:p>
            </p:txBody>
          </p:sp>
        </p:grpSp>
      </p:grpSp>
      <p:pic>
        <p:nvPicPr>
          <p:cNvPr id="552" name="Google Shape;552;p47"/>
          <p:cNvPicPr preferRelativeResize="0"/>
          <p:nvPr/>
        </p:nvPicPr>
        <p:blipFill>
          <a:blip r:embed="rId2">
            <a:alphaModFix/>
          </a:blip>
          <a:stretch>
            <a:fillRect/>
          </a:stretch>
        </p:blipFill>
        <p:spPr>
          <a:xfrm>
            <a:off x="8554250" y="4553741"/>
            <a:ext cx="525450" cy="525450"/>
          </a:xfrm>
          <a:prstGeom prst="rect">
            <a:avLst/>
          </a:prstGeom>
          <a:noFill/>
          <a:ln>
            <a:noFill/>
          </a:ln>
        </p:spPr>
      </p:pic>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duct Joy">
  <p:cSld name="CUSTOM">
    <p:spTree>
      <p:nvGrpSpPr>
        <p:cNvPr id="553" name="Shape 553"/>
        <p:cNvGrpSpPr/>
        <p:nvPr/>
      </p:nvGrpSpPr>
      <p:grpSpPr>
        <a:xfrm>
          <a:off x="0" y="0"/>
          <a:ext cx="0" cy="0"/>
          <a:chOff x="0" y="0"/>
          <a:chExt cx="0" cy="0"/>
        </a:xfrm>
      </p:grpSpPr>
      <p:pic>
        <p:nvPicPr>
          <p:cNvPr id="554" name="Google Shape;554;p48"/>
          <p:cNvPicPr preferRelativeResize="0"/>
          <p:nvPr/>
        </p:nvPicPr>
        <p:blipFill>
          <a:blip r:embed="rId2">
            <a:alphaModFix/>
          </a:blip>
          <a:stretch>
            <a:fillRect/>
          </a:stretch>
        </p:blipFill>
        <p:spPr>
          <a:xfrm>
            <a:off x="7081899" y="1643350"/>
            <a:ext cx="1615000" cy="1617963"/>
          </a:xfrm>
          <a:prstGeom prst="rect">
            <a:avLst/>
          </a:prstGeom>
          <a:noFill/>
          <a:ln>
            <a:noFill/>
          </a:ln>
        </p:spPr>
      </p:pic>
      <p:sp>
        <p:nvSpPr>
          <p:cNvPr id="555" name="Google Shape;555;p48"/>
          <p:cNvSpPr txBox="1"/>
          <p:nvPr/>
        </p:nvSpPr>
        <p:spPr>
          <a:xfrm>
            <a:off x="6974999" y="3477601"/>
            <a:ext cx="1828800" cy="5541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 sz="1200">
                <a:solidFill>
                  <a:schemeClr val="lt2"/>
                </a:solidFill>
                <a:latin typeface="Helvetica Neue Light"/>
                <a:ea typeface="Helvetica Neue Light"/>
                <a:cs typeface="Helvetica Neue Light"/>
                <a:sym typeface="Helvetica Neue Light"/>
              </a:rPr>
              <a:t>How long it takes to remediate a fault in production</a:t>
            </a:r>
            <a:endParaRPr sz="1200">
              <a:solidFill>
                <a:schemeClr val="lt2"/>
              </a:solidFill>
              <a:latin typeface="Helvetica Neue Light"/>
              <a:ea typeface="Helvetica Neue Light"/>
              <a:cs typeface="Helvetica Neue Light"/>
              <a:sym typeface="Helvetica Neue Light"/>
            </a:endParaRPr>
          </a:p>
        </p:txBody>
      </p:sp>
      <p:grpSp>
        <p:nvGrpSpPr>
          <p:cNvPr id="556" name="Google Shape;556;p48"/>
          <p:cNvGrpSpPr/>
          <p:nvPr/>
        </p:nvGrpSpPr>
        <p:grpSpPr>
          <a:xfrm rot="8616065">
            <a:off x="6944301" y="1516508"/>
            <a:ext cx="895494" cy="339414"/>
            <a:chOff x="4124250" y="1455747"/>
            <a:chExt cx="895500" cy="339416"/>
          </a:xfrm>
        </p:grpSpPr>
        <p:sp>
          <p:nvSpPr>
            <p:cNvPr id="557" name="Google Shape;557;p48"/>
            <p:cNvSpPr txBox="1"/>
            <p:nvPr/>
          </p:nvSpPr>
          <p:spPr>
            <a:xfrm rot="10800000">
              <a:off x="4124250" y="1487363"/>
              <a:ext cx="895500" cy="3078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 sz="1000">
                  <a:solidFill>
                    <a:srgbClr val="E53293"/>
                  </a:solidFill>
                  <a:latin typeface="Pacifico"/>
                  <a:ea typeface="Pacifico"/>
                  <a:cs typeface="Pacifico"/>
                  <a:sym typeface="Pacifico"/>
                </a:rPr>
                <a:t>aspiration</a:t>
              </a:r>
              <a:endParaRPr sz="1000">
                <a:solidFill>
                  <a:srgbClr val="E53293"/>
                </a:solidFill>
                <a:latin typeface="Pacifico"/>
                <a:ea typeface="Pacifico"/>
                <a:cs typeface="Pacifico"/>
                <a:sym typeface="Pacifico"/>
              </a:endParaRPr>
            </a:p>
            <a:p>
              <a:pPr indent="0" lvl="0" marL="0" rtl="0" algn="ctr">
                <a:spcBef>
                  <a:spcPts val="0"/>
                </a:spcBef>
                <a:spcAft>
                  <a:spcPts val="0"/>
                </a:spcAft>
                <a:buNone/>
              </a:pPr>
              <a:r>
                <a:t/>
              </a:r>
              <a:endParaRPr sz="1000">
                <a:solidFill>
                  <a:srgbClr val="E53293"/>
                </a:solidFill>
                <a:latin typeface="Pacifico"/>
                <a:ea typeface="Pacifico"/>
                <a:cs typeface="Pacifico"/>
                <a:sym typeface="Pacifico"/>
              </a:endParaRPr>
            </a:p>
          </p:txBody>
        </p:sp>
        <p:sp>
          <p:nvSpPr>
            <p:cNvPr id="558" name="Google Shape;558;p48"/>
            <p:cNvSpPr/>
            <p:nvPr/>
          </p:nvSpPr>
          <p:spPr>
            <a:xfrm>
              <a:off x="4454725" y="1455747"/>
              <a:ext cx="234550" cy="188425"/>
            </a:xfrm>
            <a:prstGeom prst="flowChartExtract">
              <a:avLst/>
            </a:prstGeom>
            <a:solidFill>
              <a:srgbClr val="E53293"/>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E53293"/>
                </a:solidFill>
              </a:endParaRPr>
            </a:p>
          </p:txBody>
        </p:sp>
      </p:grpSp>
      <p:pic>
        <p:nvPicPr>
          <p:cNvPr id="559" name="Google Shape;559;p48"/>
          <p:cNvPicPr preferRelativeResize="0"/>
          <p:nvPr/>
        </p:nvPicPr>
        <p:blipFill>
          <a:blip r:embed="rId3">
            <a:alphaModFix/>
          </a:blip>
          <a:stretch>
            <a:fillRect/>
          </a:stretch>
        </p:blipFill>
        <p:spPr>
          <a:xfrm>
            <a:off x="4868849" y="1643350"/>
            <a:ext cx="1615000" cy="1615000"/>
          </a:xfrm>
          <a:prstGeom prst="rect">
            <a:avLst/>
          </a:prstGeom>
          <a:noFill/>
          <a:ln>
            <a:noFill/>
          </a:ln>
        </p:spPr>
      </p:pic>
      <p:sp>
        <p:nvSpPr>
          <p:cNvPr id="560" name="Google Shape;560;p48"/>
          <p:cNvSpPr txBox="1"/>
          <p:nvPr/>
        </p:nvSpPr>
        <p:spPr>
          <a:xfrm>
            <a:off x="4761949" y="3477601"/>
            <a:ext cx="1828800" cy="5541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 sz="1200">
                <a:solidFill>
                  <a:schemeClr val="lt2"/>
                </a:solidFill>
                <a:latin typeface="Helvetica Neue Light"/>
                <a:ea typeface="Helvetica Neue Light"/>
                <a:cs typeface="Helvetica Neue Light"/>
                <a:sym typeface="Helvetica Neue Light"/>
              </a:rPr>
              <a:t>How often changes to production result in a degraded service</a:t>
            </a:r>
            <a:endParaRPr sz="1200">
              <a:solidFill>
                <a:schemeClr val="lt2"/>
              </a:solidFill>
              <a:latin typeface="Helvetica Neue Light"/>
              <a:ea typeface="Helvetica Neue Light"/>
              <a:cs typeface="Helvetica Neue Light"/>
              <a:sym typeface="Helvetica Neue Light"/>
            </a:endParaRPr>
          </a:p>
        </p:txBody>
      </p:sp>
      <p:grpSp>
        <p:nvGrpSpPr>
          <p:cNvPr id="561" name="Google Shape;561;p48"/>
          <p:cNvGrpSpPr/>
          <p:nvPr/>
        </p:nvGrpSpPr>
        <p:grpSpPr>
          <a:xfrm rot="8616065">
            <a:off x="4731252" y="1516508"/>
            <a:ext cx="895494" cy="339414"/>
            <a:chOff x="4124250" y="1455747"/>
            <a:chExt cx="895500" cy="339416"/>
          </a:xfrm>
        </p:grpSpPr>
        <p:sp>
          <p:nvSpPr>
            <p:cNvPr id="562" name="Google Shape;562;p48"/>
            <p:cNvSpPr txBox="1"/>
            <p:nvPr/>
          </p:nvSpPr>
          <p:spPr>
            <a:xfrm rot="10800000">
              <a:off x="4124250" y="1487363"/>
              <a:ext cx="895500" cy="3078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 sz="1000">
                  <a:solidFill>
                    <a:srgbClr val="E53293"/>
                  </a:solidFill>
                  <a:latin typeface="Pacifico"/>
                  <a:ea typeface="Pacifico"/>
                  <a:cs typeface="Pacifico"/>
                  <a:sym typeface="Pacifico"/>
                </a:rPr>
                <a:t>aspiration</a:t>
              </a:r>
              <a:endParaRPr sz="1000">
                <a:solidFill>
                  <a:srgbClr val="E53293"/>
                </a:solidFill>
                <a:latin typeface="Pacifico"/>
                <a:ea typeface="Pacifico"/>
                <a:cs typeface="Pacifico"/>
                <a:sym typeface="Pacifico"/>
              </a:endParaRPr>
            </a:p>
            <a:p>
              <a:pPr indent="0" lvl="0" marL="0" rtl="0" algn="ctr">
                <a:spcBef>
                  <a:spcPts val="0"/>
                </a:spcBef>
                <a:spcAft>
                  <a:spcPts val="0"/>
                </a:spcAft>
                <a:buNone/>
              </a:pPr>
              <a:r>
                <a:t/>
              </a:r>
              <a:endParaRPr sz="1000">
                <a:solidFill>
                  <a:srgbClr val="E53293"/>
                </a:solidFill>
                <a:latin typeface="Pacifico"/>
                <a:ea typeface="Pacifico"/>
                <a:cs typeface="Pacifico"/>
                <a:sym typeface="Pacifico"/>
              </a:endParaRPr>
            </a:p>
          </p:txBody>
        </p:sp>
        <p:sp>
          <p:nvSpPr>
            <p:cNvPr id="563" name="Google Shape;563;p48"/>
            <p:cNvSpPr/>
            <p:nvPr/>
          </p:nvSpPr>
          <p:spPr>
            <a:xfrm>
              <a:off x="4454725" y="1455747"/>
              <a:ext cx="234550" cy="188425"/>
            </a:xfrm>
            <a:prstGeom prst="flowChartExtract">
              <a:avLst/>
            </a:prstGeom>
            <a:solidFill>
              <a:srgbClr val="E53293"/>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E53293"/>
                </a:solidFill>
              </a:endParaRPr>
            </a:p>
          </p:txBody>
        </p:sp>
      </p:grpSp>
      <p:sp>
        <p:nvSpPr>
          <p:cNvPr id="564" name="Google Shape;564;p48"/>
          <p:cNvSpPr txBox="1"/>
          <p:nvPr/>
        </p:nvSpPr>
        <p:spPr>
          <a:xfrm>
            <a:off x="2453400" y="484188"/>
            <a:ext cx="4237200" cy="1539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 sz="1000">
                <a:solidFill>
                  <a:schemeClr val="lt2"/>
                </a:solidFill>
                <a:latin typeface="Helvetica Neue Light"/>
                <a:ea typeface="Helvetica Neue Light"/>
                <a:cs typeface="Helvetica Neue Light"/>
                <a:sym typeface="Helvetica Neue Light"/>
              </a:rPr>
              <a:t>DORA Index</a:t>
            </a:r>
            <a:endParaRPr sz="1000">
              <a:solidFill>
                <a:schemeClr val="lt2"/>
              </a:solidFill>
              <a:latin typeface="Helvetica Neue Light"/>
              <a:ea typeface="Helvetica Neue Light"/>
              <a:cs typeface="Helvetica Neue Light"/>
              <a:sym typeface="Helvetica Neue Light"/>
            </a:endParaRPr>
          </a:p>
        </p:txBody>
      </p:sp>
      <p:sp>
        <p:nvSpPr>
          <p:cNvPr id="565" name="Google Shape;565;p48"/>
          <p:cNvSpPr/>
          <p:nvPr/>
        </p:nvSpPr>
        <p:spPr>
          <a:xfrm>
            <a:off x="2453400" y="347354"/>
            <a:ext cx="4237200" cy="18300"/>
          </a:xfrm>
          <a:prstGeom prst="rect">
            <a:avLst/>
          </a:prstGeom>
          <a:gradFill>
            <a:gsLst>
              <a:gs pos="0">
                <a:schemeClr val="dk1"/>
              </a:gs>
              <a:gs pos="100000">
                <a:srgbClr val="E5329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48"/>
          <p:cNvSpPr txBox="1"/>
          <p:nvPr/>
        </p:nvSpPr>
        <p:spPr>
          <a:xfrm>
            <a:off x="3874650" y="210900"/>
            <a:ext cx="1394700" cy="261600"/>
          </a:xfrm>
          <a:prstGeom prst="rect">
            <a:avLst/>
          </a:prstGeom>
          <a:solidFill>
            <a:schemeClr val="lt1"/>
          </a:solidFill>
          <a:ln>
            <a:noFill/>
          </a:ln>
        </p:spPr>
        <p:txBody>
          <a:bodyPr anchorCtr="0" anchor="t" bIns="0" lIns="0" spcFirstLastPara="1" rIns="0" wrap="square" tIns="0">
            <a:spAutoFit/>
          </a:bodyPr>
          <a:lstStyle/>
          <a:p>
            <a:pPr indent="0" lvl="0" marL="0" rtl="0" algn="ctr">
              <a:spcBef>
                <a:spcPts val="0"/>
              </a:spcBef>
              <a:spcAft>
                <a:spcPts val="0"/>
              </a:spcAft>
              <a:buNone/>
            </a:pPr>
            <a:r>
              <a:rPr lang="en" sz="1700">
                <a:solidFill>
                  <a:schemeClr val="lt2"/>
                </a:solidFill>
                <a:latin typeface="Helvetica Neue Light"/>
                <a:ea typeface="Helvetica Neue Light"/>
                <a:cs typeface="Helvetica Neue Light"/>
                <a:sym typeface="Helvetica Neue Light"/>
              </a:rPr>
              <a:t>product joy</a:t>
            </a:r>
            <a:endParaRPr sz="1700">
              <a:solidFill>
                <a:schemeClr val="lt2"/>
              </a:solidFill>
              <a:latin typeface="Helvetica Neue Light"/>
              <a:ea typeface="Helvetica Neue Light"/>
              <a:cs typeface="Helvetica Neue Light"/>
              <a:sym typeface="Helvetica Neue Light"/>
            </a:endParaRPr>
          </a:p>
        </p:txBody>
      </p:sp>
      <p:pic>
        <p:nvPicPr>
          <p:cNvPr id="567" name="Google Shape;567;p48"/>
          <p:cNvPicPr preferRelativeResize="0"/>
          <p:nvPr/>
        </p:nvPicPr>
        <p:blipFill>
          <a:blip r:embed="rId4">
            <a:alphaModFix/>
          </a:blip>
          <a:stretch>
            <a:fillRect/>
          </a:stretch>
        </p:blipFill>
        <p:spPr>
          <a:xfrm>
            <a:off x="8554250" y="4553741"/>
            <a:ext cx="525450" cy="525450"/>
          </a:xfrm>
          <a:prstGeom prst="rect">
            <a:avLst/>
          </a:prstGeom>
          <a:noFill/>
          <a:ln>
            <a:noFill/>
          </a:ln>
        </p:spPr>
      </p:pic>
      <p:pic>
        <p:nvPicPr>
          <p:cNvPr id="568" name="Google Shape;568;p48"/>
          <p:cNvPicPr preferRelativeResize="0"/>
          <p:nvPr/>
        </p:nvPicPr>
        <p:blipFill>
          <a:blip r:embed="rId5">
            <a:alphaModFix/>
          </a:blip>
          <a:stretch>
            <a:fillRect/>
          </a:stretch>
        </p:blipFill>
        <p:spPr>
          <a:xfrm>
            <a:off x="476556" y="1643350"/>
            <a:ext cx="1615024" cy="1615024"/>
          </a:xfrm>
          <a:prstGeom prst="rect">
            <a:avLst/>
          </a:prstGeom>
          <a:noFill/>
          <a:ln>
            <a:noFill/>
          </a:ln>
        </p:spPr>
      </p:pic>
      <p:sp>
        <p:nvSpPr>
          <p:cNvPr id="569" name="Google Shape;569;p48"/>
          <p:cNvSpPr txBox="1"/>
          <p:nvPr/>
        </p:nvSpPr>
        <p:spPr>
          <a:xfrm>
            <a:off x="369668" y="3477601"/>
            <a:ext cx="1828800" cy="5541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 sz="1200">
                <a:solidFill>
                  <a:schemeClr val="lt2"/>
                </a:solidFill>
                <a:latin typeface="Helvetica Neue Light"/>
                <a:ea typeface="Helvetica Neue Light"/>
                <a:cs typeface="Helvetica Neue Light"/>
                <a:sym typeface="Helvetica Neue Light"/>
              </a:rPr>
              <a:t>How often there are deployments into production</a:t>
            </a:r>
            <a:endParaRPr sz="1200">
              <a:solidFill>
                <a:schemeClr val="lt2"/>
              </a:solidFill>
              <a:latin typeface="Helvetica Neue Light"/>
              <a:ea typeface="Helvetica Neue Light"/>
              <a:cs typeface="Helvetica Neue Light"/>
              <a:sym typeface="Helvetica Neue Light"/>
            </a:endParaRPr>
          </a:p>
        </p:txBody>
      </p:sp>
      <p:grpSp>
        <p:nvGrpSpPr>
          <p:cNvPr id="570" name="Google Shape;570;p48"/>
          <p:cNvGrpSpPr/>
          <p:nvPr/>
        </p:nvGrpSpPr>
        <p:grpSpPr>
          <a:xfrm rot="8616065">
            <a:off x="339818" y="1516508"/>
            <a:ext cx="895494" cy="339414"/>
            <a:chOff x="4124250" y="1455747"/>
            <a:chExt cx="895500" cy="339416"/>
          </a:xfrm>
        </p:grpSpPr>
        <p:sp>
          <p:nvSpPr>
            <p:cNvPr id="571" name="Google Shape;571;p48"/>
            <p:cNvSpPr txBox="1"/>
            <p:nvPr/>
          </p:nvSpPr>
          <p:spPr>
            <a:xfrm rot="10800000">
              <a:off x="4124250" y="1641263"/>
              <a:ext cx="895500" cy="153900"/>
            </a:xfrm>
            <a:prstGeom prst="rect">
              <a:avLst/>
            </a:prstGeom>
            <a:noFill/>
            <a:ln>
              <a:noFill/>
            </a:ln>
          </p:spPr>
          <p:txBody>
            <a:bodyPr anchorCtr="0" anchor="t" bIns="0" lIns="0" spcFirstLastPara="1" rIns="0" wrap="square" tIns="0">
              <a:spAutoFit/>
            </a:bodyPr>
            <a:lstStyle/>
            <a:p>
              <a:pPr indent="0" lvl="0" marL="0" rtl="0" algn="ctr">
                <a:lnSpc>
                  <a:spcPct val="115000"/>
                </a:lnSpc>
                <a:spcBef>
                  <a:spcPts val="0"/>
                </a:spcBef>
                <a:spcAft>
                  <a:spcPts val="0"/>
                </a:spcAft>
                <a:buNone/>
              </a:pPr>
              <a:r>
                <a:rPr lang="en" sz="1000">
                  <a:solidFill>
                    <a:srgbClr val="E53293"/>
                  </a:solidFill>
                  <a:latin typeface="Pacifico"/>
                  <a:ea typeface="Pacifico"/>
                  <a:cs typeface="Pacifico"/>
                  <a:sym typeface="Pacifico"/>
                </a:rPr>
                <a:t>aspiration</a:t>
              </a:r>
              <a:endParaRPr sz="1000">
                <a:solidFill>
                  <a:srgbClr val="E53293"/>
                </a:solidFill>
                <a:latin typeface="Pacifico"/>
                <a:ea typeface="Pacifico"/>
                <a:cs typeface="Pacifico"/>
                <a:sym typeface="Pacifico"/>
              </a:endParaRPr>
            </a:p>
          </p:txBody>
        </p:sp>
        <p:sp>
          <p:nvSpPr>
            <p:cNvPr id="572" name="Google Shape;572;p48"/>
            <p:cNvSpPr/>
            <p:nvPr/>
          </p:nvSpPr>
          <p:spPr>
            <a:xfrm>
              <a:off x="4454725" y="1455747"/>
              <a:ext cx="234550" cy="188425"/>
            </a:xfrm>
            <a:prstGeom prst="flowChartExtract">
              <a:avLst/>
            </a:prstGeom>
            <a:solidFill>
              <a:srgbClr val="E53293"/>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E53293"/>
                </a:solidFill>
              </a:endParaRPr>
            </a:p>
          </p:txBody>
        </p:sp>
      </p:grpSp>
      <p:pic>
        <p:nvPicPr>
          <p:cNvPr id="573" name="Google Shape;573;p48"/>
          <p:cNvPicPr preferRelativeResize="0"/>
          <p:nvPr/>
        </p:nvPicPr>
        <p:blipFill>
          <a:blip r:embed="rId6">
            <a:alphaModFix/>
          </a:blip>
          <a:stretch>
            <a:fillRect/>
          </a:stretch>
        </p:blipFill>
        <p:spPr>
          <a:xfrm>
            <a:off x="2655799" y="1643350"/>
            <a:ext cx="1615000" cy="1617948"/>
          </a:xfrm>
          <a:prstGeom prst="rect">
            <a:avLst/>
          </a:prstGeom>
          <a:noFill/>
          <a:ln>
            <a:noFill/>
          </a:ln>
        </p:spPr>
      </p:pic>
      <p:sp>
        <p:nvSpPr>
          <p:cNvPr id="574" name="Google Shape;574;p48"/>
          <p:cNvSpPr txBox="1"/>
          <p:nvPr/>
        </p:nvSpPr>
        <p:spPr>
          <a:xfrm>
            <a:off x="2548899" y="3477601"/>
            <a:ext cx="1828800" cy="5541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 sz="1200">
                <a:solidFill>
                  <a:schemeClr val="lt2"/>
                </a:solidFill>
                <a:latin typeface="Helvetica Neue Light"/>
                <a:ea typeface="Helvetica Neue Light"/>
                <a:cs typeface="Helvetica Neue Light"/>
                <a:sym typeface="Helvetica Neue Light"/>
              </a:rPr>
              <a:t>How long it takes to go from first commit to production release</a:t>
            </a:r>
            <a:endParaRPr sz="1200">
              <a:solidFill>
                <a:schemeClr val="lt2"/>
              </a:solidFill>
              <a:latin typeface="Helvetica Neue Light"/>
              <a:ea typeface="Helvetica Neue Light"/>
              <a:cs typeface="Helvetica Neue Light"/>
              <a:sym typeface="Helvetica Neue Light"/>
            </a:endParaRPr>
          </a:p>
        </p:txBody>
      </p:sp>
      <p:grpSp>
        <p:nvGrpSpPr>
          <p:cNvPr id="575" name="Google Shape;575;p48"/>
          <p:cNvGrpSpPr/>
          <p:nvPr/>
        </p:nvGrpSpPr>
        <p:grpSpPr>
          <a:xfrm rot="8616065">
            <a:off x="2514920" y="1516508"/>
            <a:ext cx="895494" cy="339414"/>
            <a:chOff x="4182364" y="1468528"/>
            <a:chExt cx="895500" cy="339416"/>
          </a:xfrm>
        </p:grpSpPr>
        <p:sp>
          <p:nvSpPr>
            <p:cNvPr id="576" name="Google Shape;576;p48"/>
            <p:cNvSpPr txBox="1"/>
            <p:nvPr/>
          </p:nvSpPr>
          <p:spPr>
            <a:xfrm rot="10800000">
              <a:off x="4182364" y="1500144"/>
              <a:ext cx="895500" cy="3078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 sz="1000">
                  <a:solidFill>
                    <a:srgbClr val="E53293"/>
                  </a:solidFill>
                  <a:latin typeface="Pacifico"/>
                  <a:ea typeface="Pacifico"/>
                  <a:cs typeface="Pacifico"/>
                  <a:sym typeface="Pacifico"/>
                </a:rPr>
                <a:t>aspiration</a:t>
              </a:r>
              <a:endParaRPr sz="1000">
                <a:solidFill>
                  <a:srgbClr val="E53293"/>
                </a:solidFill>
                <a:latin typeface="Pacifico"/>
                <a:ea typeface="Pacifico"/>
                <a:cs typeface="Pacifico"/>
                <a:sym typeface="Pacifico"/>
              </a:endParaRPr>
            </a:p>
            <a:p>
              <a:pPr indent="0" lvl="0" marL="0" rtl="0" algn="ctr">
                <a:spcBef>
                  <a:spcPts val="0"/>
                </a:spcBef>
                <a:spcAft>
                  <a:spcPts val="0"/>
                </a:spcAft>
                <a:buNone/>
              </a:pPr>
              <a:r>
                <a:t/>
              </a:r>
              <a:endParaRPr sz="1000">
                <a:solidFill>
                  <a:srgbClr val="E53293"/>
                </a:solidFill>
                <a:latin typeface="Pacifico"/>
                <a:ea typeface="Pacifico"/>
                <a:cs typeface="Pacifico"/>
                <a:sym typeface="Pacifico"/>
              </a:endParaRPr>
            </a:p>
          </p:txBody>
        </p:sp>
        <p:sp>
          <p:nvSpPr>
            <p:cNvPr id="577" name="Google Shape;577;p48"/>
            <p:cNvSpPr/>
            <p:nvPr/>
          </p:nvSpPr>
          <p:spPr>
            <a:xfrm>
              <a:off x="4512839" y="1468528"/>
              <a:ext cx="234550" cy="188425"/>
            </a:xfrm>
            <a:prstGeom prst="flowChartExtract">
              <a:avLst/>
            </a:prstGeom>
            <a:solidFill>
              <a:srgbClr val="E53293"/>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E53293"/>
                </a:solidFill>
              </a:endParaRPr>
            </a:p>
          </p:txBody>
        </p:sp>
      </p:grpSp>
      <p:grpSp>
        <p:nvGrpSpPr>
          <p:cNvPr id="578" name="Google Shape;578;p48"/>
          <p:cNvGrpSpPr/>
          <p:nvPr/>
        </p:nvGrpSpPr>
        <p:grpSpPr>
          <a:xfrm>
            <a:off x="502475" y="830603"/>
            <a:ext cx="3768900" cy="426897"/>
            <a:chOff x="502475" y="830603"/>
            <a:chExt cx="3768900" cy="426897"/>
          </a:xfrm>
        </p:grpSpPr>
        <p:sp>
          <p:nvSpPr>
            <p:cNvPr id="579" name="Google Shape;579;p48"/>
            <p:cNvSpPr/>
            <p:nvPr/>
          </p:nvSpPr>
          <p:spPr>
            <a:xfrm rot="5400000">
              <a:off x="2307125" y="-706750"/>
              <a:ext cx="159600" cy="3768900"/>
            </a:xfrm>
            <a:prstGeom prst="leftBrace">
              <a:avLst>
                <a:gd fmla="val 50000" name="adj1"/>
                <a:gd fmla="val 50000" name="adj2"/>
              </a:avLst>
            </a:prstGeom>
            <a:noFill/>
            <a:ln cap="flat" cmpd="sng" w="9525">
              <a:solidFill>
                <a:srgbClr val="B2B9B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B2B9BF"/>
                </a:solidFill>
              </a:endParaRPr>
            </a:p>
          </p:txBody>
        </p:sp>
        <p:sp>
          <p:nvSpPr>
            <p:cNvPr id="580" name="Google Shape;580;p48"/>
            <p:cNvSpPr txBox="1"/>
            <p:nvPr/>
          </p:nvSpPr>
          <p:spPr>
            <a:xfrm>
              <a:off x="2016725" y="830603"/>
              <a:ext cx="7404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solidFill>
                    <a:srgbClr val="B2B9BF"/>
                  </a:solidFill>
                  <a:latin typeface="Pacifico"/>
                  <a:ea typeface="Pacifico"/>
                  <a:cs typeface="Pacifico"/>
                  <a:sym typeface="Pacifico"/>
                </a:rPr>
                <a:t>velocity</a:t>
              </a:r>
              <a:endParaRPr sz="1100">
                <a:solidFill>
                  <a:srgbClr val="B2B9BF"/>
                </a:solidFill>
                <a:latin typeface="Pacifico"/>
                <a:ea typeface="Pacifico"/>
                <a:cs typeface="Pacifico"/>
                <a:sym typeface="Pacifico"/>
              </a:endParaRPr>
            </a:p>
          </p:txBody>
        </p:sp>
      </p:grpSp>
      <p:grpSp>
        <p:nvGrpSpPr>
          <p:cNvPr id="581" name="Google Shape;581;p48"/>
          <p:cNvGrpSpPr/>
          <p:nvPr/>
        </p:nvGrpSpPr>
        <p:grpSpPr>
          <a:xfrm>
            <a:off x="4851825" y="830603"/>
            <a:ext cx="3768900" cy="426897"/>
            <a:chOff x="4851825" y="964253"/>
            <a:chExt cx="3768900" cy="426897"/>
          </a:xfrm>
        </p:grpSpPr>
        <p:sp>
          <p:nvSpPr>
            <p:cNvPr id="582" name="Google Shape;582;p48"/>
            <p:cNvSpPr/>
            <p:nvPr/>
          </p:nvSpPr>
          <p:spPr>
            <a:xfrm rot="5400000">
              <a:off x="6656475" y="-573100"/>
              <a:ext cx="159600" cy="3768900"/>
            </a:xfrm>
            <a:prstGeom prst="leftBrace">
              <a:avLst>
                <a:gd fmla="val 50000" name="adj1"/>
                <a:gd fmla="val 50000" name="adj2"/>
              </a:avLst>
            </a:prstGeom>
            <a:noFill/>
            <a:ln cap="flat" cmpd="sng" w="9525">
              <a:solidFill>
                <a:srgbClr val="B2B9B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B2B9BF"/>
                </a:solidFill>
              </a:endParaRPr>
            </a:p>
          </p:txBody>
        </p:sp>
        <p:sp>
          <p:nvSpPr>
            <p:cNvPr id="583" name="Google Shape;583;p48"/>
            <p:cNvSpPr txBox="1"/>
            <p:nvPr/>
          </p:nvSpPr>
          <p:spPr>
            <a:xfrm>
              <a:off x="6366075" y="964253"/>
              <a:ext cx="7404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solidFill>
                    <a:srgbClr val="B2B9BF"/>
                  </a:solidFill>
                  <a:latin typeface="Pacifico"/>
                  <a:ea typeface="Pacifico"/>
                  <a:cs typeface="Pacifico"/>
                  <a:sym typeface="Pacifico"/>
                </a:rPr>
                <a:t>stability</a:t>
              </a:r>
              <a:endParaRPr sz="1100">
                <a:solidFill>
                  <a:srgbClr val="B2B9BF"/>
                </a:solidFill>
                <a:latin typeface="Pacifico"/>
                <a:ea typeface="Pacifico"/>
                <a:cs typeface="Pacifico"/>
                <a:sym typeface="Pacifico"/>
              </a:endParaRPr>
            </a:p>
          </p:txBody>
        </p:sp>
      </p:gr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nal">
  <p:cSld name="CUSTOM_5">
    <p:spTree>
      <p:nvGrpSpPr>
        <p:cNvPr id="584" name="Shape 584"/>
        <p:cNvGrpSpPr/>
        <p:nvPr/>
      </p:nvGrpSpPr>
      <p:grpSpPr>
        <a:xfrm>
          <a:off x="0" y="0"/>
          <a:ext cx="0" cy="0"/>
          <a:chOff x="0" y="0"/>
          <a:chExt cx="0" cy="0"/>
        </a:xfrm>
      </p:grpSpPr>
      <p:pic>
        <p:nvPicPr>
          <p:cNvPr id="585" name="Google Shape;585;p49"/>
          <p:cNvPicPr preferRelativeResize="0"/>
          <p:nvPr/>
        </p:nvPicPr>
        <p:blipFill>
          <a:blip r:embed="rId2">
            <a:alphaModFix/>
          </a:blip>
          <a:stretch>
            <a:fillRect/>
          </a:stretch>
        </p:blipFill>
        <p:spPr>
          <a:xfrm>
            <a:off x="6454250" y="1643350"/>
            <a:ext cx="1615001" cy="1615001"/>
          </a:xfrm>
          <a:prstGeom prst="rect">
            <a:avLst/>
          </a:prstGeom>
          <a:noFill/>
          <a:ln>
            <a:noFill/>
          </a:ln>
        </p:spPr>
      </p:pic>
      <p:pic>
        <p:nvPicPr>
          <p:cNvPr id="586" name="Google Shape;586;p49"/>
          <p:cNvPicPr preferRelativeResize="0"/>
          <p:nvPr/>
        </p:nvPicPr>
        <p:blipFill>
          <a:blip r:embed="rId3">
            <a:alphaModFix/>
          </a:blip>
          <a:stretch>
            <a:fillRect/>
          </a:stretch>
        </p:blipFill>
        <p:spPr>
          <a:xfrm>
            <a:off x="3764500" y="1643350"/>
            <a:ext cx="1615000" cy="1615000"/>
          </a:xfrm>
          <a:prstGeom prst="rect">
            <a:avLst/>
          </a:prstGeom>
          <a:noFill/>
          <a:ln>
            <a:noFill/>
          </a:ln>
        </p:spPr>
      </p:pic>
      <p:pic>
        <p:nvPicPr>
          <p:cNvPr id="587" name="Google Shape;587;p49"/>
          <p:cNvPicPr preferRelativeResize="0"/>
          <p:nvPr/>
        </p:nvPicPr>
        <p:blipFill>
          <a:blip r:embed="rId4">
            <a:alphaModFix/>
          </a:blip>
          <a:stretch>
            <a:fillRect/>
          </a:stretch>
        </p:blipFill>
        <p:spPr>
          <a:xfrm>
            <a:off x="1074751" y="1643347"/>
            <a:ext cx="1615001" cy="1618954"/>
          </a:xfrm>
          <a:prstGeom prst="rect">
            <a:avLst/>
          </a:prstGeom>
          <a:noFill/>
          <a:ln>
            <a:noFill/>
          </a:ln>
        </p:spPr>
      </p:pic>
      <p:sp>
        <p:nvSpPr>
          <p:cNvPr id="588" name="Google Shape;588;p49"/>
          <p:cNvSpPr txBox="1"/>
          <p:nvPr/>
        </p:nvSpPr>
        <p:spPr>
          <a:xfrm>
            <a:off x="3657599" y="3477601"/>
            <a:ext cx="1828800" cy="3693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 sz="1200">
                <a:solidFill>
                  <a:schemeClr val="lt2"/>
                </a:solidFill>
                <a:latin typeface="Helvetica Neue Light"/>
                <a:ea typeface="Helvetica Neue Light"/>
                <a:cs typeface="Helvetica Neue Light"/>
                <a:sym typeface="Helvetica Neue Light"/>
              </a:rPr>
              <a:t>How many GitHub repos use our products monthly</a:t>
            </a:r>
            <a:endParaRPr sz="1200">
              <a:solidFill>
                <a:schemeClr val="lt2"/>
              </a:solidFill>
              <a:latin typeface="Helvetica Neue Light"/>
              <a:ea typeface="Helvetica Neue Light"/>
              <a:cs typeface="Helvetica Neue Light"/>
              <a:sym typeface="Helvetica Neue Light"/>
            </a:endParaRPr>
          </a:p>
        </p:txBody>
      </p:sp>
      <p:grpSp>
        <p:nvGrpSpPr>
          <p:cNvPr id="589" name="Google Shape;589;p49"/>
          <p:cNvGrpSpPr/>
          <p:nvPr/>
        </p:nvGrpSpPr>
        <p:grpSpPr>
          <a:xfrm rot="8616065">
            <a:off x="3622587" y="1516508"/>
            <a:ext cx="895494" cy="339414"/>
            <a:chOff x="4124250" y="1455747"/>
            <a:chExt cx="895500" cy="339416"/>
          </a:xfrm>
        </p:grpSpPr>
        <p:sp>
          <p:nvSpPr>
            <p:cNvPr id="590" name="Google Shape;590;p49"/>
            <p:cNvSpPr txBox="1"/>
            <p:nvPr/>
          </p:nvSpPr>
          <p:spPr>
            <a:xfrm rot="10800000">
              <a:off x="4124250" y="1487363"/>
              <a:ext cx="895500" cy="3078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 sz="1000">
                  <a:solidFill>
                    <a:srgbClr val="E53293"/>
                  </a:solidFill>
                  <a:latin typeface="Pacifico"/>
                  <a:ea typeface="Pacifico"/>
                  <a:cs typeface="Pacifico"/>
                  <a:sym typeface="Pacifico"/>
                </a:rPr>
                <a:t>aspiration</a:t>
              </a:r>
              <a:endParaRPr sz="1000">
                <a:solidFill>
                  <a:srgbClr val="E53293"/>
                </a:solidFill>
                <a:latin typeface="Pacifico"/>
                <a:ea typeface="Pacifico"/>
                <a:cs typeface="Pacifico"/>
                <a:sym typeface="Pacifico"/>
              </a:endParaRPr>
            </a:p>
            <a:p>
              <a:pPr indent="0" lvl="0" marL="0" rtl="0" algn="ctr">
                <a:spcBef>
                  <a:spcPts val="0"/>
                </a:spcBef>
                <a:spcAft>
                  <a:spcPts val="0"/>
                </a:spcAft>
                <a:buNone/>
              </a:pPr>
              <a:r>
                <a:t/>
              </a:r>
              <a:endParaRPr sz="1000">
                <a:solidFill>
                  <a:srgbClr val="E53293"/>
                </a:solidFill>
                <a:latin typeface="Pacifico"/>
                <a:ea typeface="Pacifico"/>
                <a:cs typeface="Pacifico"/>
                <a:sym typeface="Pacifico"/>
              </a:endParaRPr>
            </a:p>
          </p:txBody>
        </p:sp>
        <p:sp>
          <p:nvSpPr>
            <p:cNvPr id="591" name="Google Shape;591;p49"/>
            <p:cNvSpPr/>
            <p:nvPr/>
          </p:nvSpPr>
          <p:spPr>
            <a:xfrm>
              <a:off x="4454725" y="1455747"/>
              <a:ext cx="234550" cy="188425"/>
            </a:xfrm>
            <a:prstGeom prst="flowChartExtract">
              <a:avLst/>
            </a:prstGeom>
            <a:solidFill>
              <a:srgbClr val="E53293"/>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E53293"/>
                </a:solidFill>
              </a:endParaRPr>
            </a:p>
          </p:txBody>
        </p:sp>
      </p:grpSp>
      <p:sp>
        <p:nvSpPr>
          <p:cNvPr id="592" name="Google Shape;592;p49"/>
          <p:cNvSpPr txBox="1"/>
          <p:nvPr/>
        </p:nvSpPr>
        <p:spPr>
          <a:xfrm>
            <a:off x="2453400" y="484188"/>
            <a:ext cx="4237200" cy="1539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 sz="1000">
                <a:solidFill>
                  <a:schemeClr val="lt2"/>
                </a:solidFill>
                <a:latin typeface="Helvetica Neue Light"/>
                <a:ea typeface="Helvetica Neue Light"/>
                <a:cs typeface="Helvetica Neue Light"/>
                <a:sym typeface="Helvetica Neue Light"/>
              </a:rPr>
              <a:t>measuring our own impact on TELUS</a:t>
            </a:r>
            <a:endParaRPr sz="1000">
              <a:solidFill>
                <a:schemeClr val="lt2"/>
              </a:solidFill>
              <a:latin typeface="Helvetica Neue Light"/>
              <a:ea typeface="Helvetica Neue Light"/>
              <a:cs typeface="Helvetica Neue Light"/>
              <a:sym typeface="Helvetica Neue Light"/>
            </a:endParaRPr>
          </a:p>
        </p:txBody>
      </p:sp>
      <p:sp>
        <p:nvSpPr>
          <p:cNvPr id="593" name="Google Shape;593;p49"/>
          <p:cNvSpPr/>
          <p:nvPr/>
        </p:nvSpPr>
        <p:spPr>
          <a:xfrm>
            <a:off x="2453400" y="347354"/>
            <a:ext cx="4237200" cy="18300"/>
          </a:xfrm>
          <a:prstGeom prst="rect">
            <a:avLst/>
          </a:prstGeom>
          <a:gradFill>
            <a:gsLst>
              <a:gs pos="0">
                <a:schemeClr val="dk1"/>
              </a:gs>
              <a:gs pos="100000">
                <a:srgbClr val="E5329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49"/>
          <p:cNvSpPr txBox="1"/>
          <p:nvPr/>
        </p:nvSpPr>
        <p:spPr>
          <a:xfrm>
            <a:off x="3860700" y="210900"/>
            <a:ext cx="1422600" cy="261600"/>
          </a:xfrm>
          <a:prstGeom prst="rect">
            <a:avLst/>
          </a:prstGeom>
          <a:solidFill>
            <a:schemeClr val="lt1"/>
          </a:solidFill>
          <a:ln>
            <a:noFill/>
          </a:ln>
        </p:spPr>
        <p:txBody>
          <a:bodyPr anchorCtr="0" anchor="t" bIns="0" lIns="0" spcFirstLastPara="1" rIns="0" wrap="square" tIns="0">
            <a:spAutoFit/>
          </a:bodyPr>
          <a:lstStyle/>
          <a:p>
            <a:pPr indent="0" lvl="0" marL="0" rtl="0" algn="ctr">
              <a:spcBef>
                <a:spcPts val="0"/>
              </a:spcBef>
              <a:spcAft>
                <a:spcPts val="0"/>
              </a:spcAft>
              <a:buNone/>
            </a:pPr>
            <a:r>
              <a:rPr lang="en" sz="1700">
                <a:solidFill>
                  <a:schemeClr val="lt2"/>
                </a:solidFill>
                <a:latin typeface="Helvetica Neue Light"/>
                <a:ea typeface="Helvetica Neue Light"/>
                <a:cs typeface="Helvetica Neue Light"/>
                <a:sym typeface="Helvetica Neue Light"/>
              </a:rPr>
              <a:t>our internal joy</a:t>
            </a:r>
            <a:endParaRPr sz="1700">
              <a:solidFill>
                <a:schemeClr val="lt2"/>
              </a:solidFill>
              <a:latin typeface="Helvetica Neue Light"/>
              <a:ea typeface="Helvetica Neue Light"/>
              <a:cs typeface="Helvetica Neue Light"/>
              <a:sym typeface="Helvetica Neue Light"/>
            </a:endParaRPr>
          </a:p>
        </p:txBody>
      </p:sp>
      <p:pic>
        <p:nvPicPr>
          <p:cNvPr id="595" name="Google Shape;595;p49"/>
          <p:cNvPicPr preferRelativeResize="0"/>
          <p:nvPr/>
        </p:nvPicPr>
        <p:blipFill>
          <a:blip r:embed="rId5">
            <a:alphaModFix/>
          </a:blip>
          <a:stretch>
            <a:fillRect/>
          </a:stretch>
        </p:blipFill>
        <p:spPr>
          <a:xfrm>
            <a:off x="8554250" y="4553741"/>
            <a:ext cx="525450" cy="525450"/>
          </a:xfrm>
          <a:prstGeom prst="rect">
            <a:avLst/>
          </a:prstGeom>
          <a:noFill/>
          <a:ln>
            <a:noFill/>
          </a:ln>
        </p:spPr>
      </p:pic>
      <p:sp>
        <p:nvSpPr>
          <p:cNvPr id="596" name="Google Shape;596;p49"/>
          <p:cNvSpPr txBox="1"/>
          <p:nvPr/>
        </p:nvSpPr>
        <p:spPr>
          <a:xfrm>
            <a:off x="967849" y="3477601"/>
            <a:ext cx="1828800" cy="3693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 sz="1200">
                <a:solidFill>
                  <a:schemeClr val="lt2"/>
                </a:solidFill>
                <a:latin typeface="Helvetica Neue Light"/>
                <a:ea typeface="Helvetica Neue Light"/>
                <a:cs typeface="Helvetica Neue Light"/>
                <a:sym typeface="Helvetica Neue Light"/>
              </a:rPr>
              <a:t>How many GitHub repos are using our products</a:t>
            </a:r>
            <a:endParaRPr sz="1200">
              <a:solidFill>
                <a:schemeClr val="lt2"/>
              </a:solidFill>
              <a:latin typeface="Helvetica Neue Light"/>
              <a:ea typeface="Helvetica Neue Light"/>
              <a:cs typeface="Helvetica Neue Light"/>
              <a:sym typeface="Helvetica Neue Light"/>
            </a:endParaRPr>
          </a:p>
        </p:txBody>
      </p:sp>
      <p:grpSp>
        <p:nvGrpSpPr>
          <p:cNvPr id="597" name="Google Shape;597;p49"/>
          <p:cNvGrpSpPr/>
          <p:nvPr/>
        </p:nvGrpSpPr>
        <p:grpSpPr>
          <a:xfrm rot="8616065">
            <a:off x="932676" y="1516508"/>
            <a:ext cx="895494" cy="339414"/>
            <a:chOff x="4182364" y="1468528"/>
            <a:chExt cx="895500" cy="339416"/>
          </a:xfrm>
        </p:grpSpPr>
        <p:sp>
          <p:nvSpPr>
            <p:cNvPr id="598" name="Google Shape;598;p49"/>
            <p:cNvSpPr txBox="1"/>
            <p:nvPr/>
          </p:nvSpPr>
          <p:spPr>
            <a:xfrm rot="10800000">
              <a:off x="4182364" y="1500144"/>
              <a:ext cx="895500" cy="3078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 sz="1000">
                  <a:solidFill>
                    <a:srgbClr val="E53293"/>
                  </a:solidFill>
                  <a:latin typeface="Pacifico"/>
                  <a:ea typeface="Pacifico"/>
                  <a:cs typeface="Pacifico"/>
                  <a:sym typeface="Pacifico"/>
                </a:rPr>
                <a:t>aspiration</a:t>
              </a:r>
              <a:endParaRPr sz="1000">
                <a:solidFill>
                  <a:srgbClr val="E53293"/>
                </a:solidFill>
                <a:latin typeface="Pacifico"/>
                <a:ea typeface="Pacifico"/>
                <a:cs typeface="Pacifico"/>
                <a:sym typeface="Pacifico"/>
              </a:endParaRPr>
            </a:p>
            <a:p>
              <a:pPr indent="0" lvl="0" marL="0" rtl="0" algn="ctr">
                <a:spcBef>
                  <a:spcPts val="0"/>
                </a:spcBef>
                <a:spcAft>
                  <a:spcPts val="0"/>
                </a:spcAft>
                <a:buNone/>
              </a:pPr>
              <a:r>
                <a:t/>
              </a:r>
              <a:endParaRPr sz="1000">
                <a:solidFill>
                  <a:srgbClr val="E53293"/>
                </a:solidFill>
                <a:latin typeface="Pacifico"/>
                <a:ea typeface="Pacifico"/>
                <a:cs typeface="Pacifico"/>
                <a:sym typeface="Pacifico"/>
              </a:endParaRPr>
            </a:p>
          </p:txBody>
        </p:sp>
        <p:sp>
          <p:nvSpPr>
            <p:cNvPr id="599" name="Google Shape;599;p49"/>
            <p:cNvSpPr/>
            <p:nvPr/>
          </p:nvSpPr>
          <p:spPr>
            <a:xfrm>
              <a:off x="4512839" y="1468528"/>
              <a:ext cx="234550" cy="188425"/>
            </a:xfrm>
            <a:prstGeom prst="flowChartExtract">
              <a:avLst/>
            </a:prstGeom>
            <a:solidFill>
              <a:srgbClr val="E53293"/>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E53293"/>
                </a:solidFill>
              </a:endParaRPr>
            </a:p>
          </p:txBody>
        </p:sp>
      </p:grpSp>
      <p:sp>
        <p:nvSpPr>
          <p:cNvPr id="600" name="Google Shape;600;p49"/>
          <p:cNvSpPr txBox="1"/>
          <p:nvPr/>
        </p:nvSpPr>
        <p:spPr>
          <a:xfrm>
            <a:off x="6347349" y="3477601"/>
            <a:ext cx="1828800" cy="3693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 sz="1200">
                <a:solidFill>
                  <a:schemeClr val="lt2"/>
                </a:solidFill>
                <a:latin typeface="Helvetica Neue Light"/>
                <a:ea typeface="Helvetica Neue Light"/>
                <a:cs typeface="Helvetica Neue Light"/>
                <a:sym typeface="Helvetica Neue Light"/>
              </a:rPr>
              <a:t>How many hours of effort our products have saved</a:t>
            </a:r>
            <a:endParaRPr sz="1200">
              <a:solidFill>
                <a:schemeClr val="lt2"/>
              </a:solidFill>
              <a:latin typeface="Helvetica Neue Light"/>
              <a:ea typeface="Helvetica Neue Light"/>
              <a:cs typeface="Helvetica Neue Light"/>
              <a:sym typeface="Helvetica Neue Light"/>
            </a:endParaRPr>
          </a:p>
        </p:txBody>
      </p:sp>
      <p:grpSp>
        <p:nvGrpSpPr>
          <p:cNvPr id="601" name="Google Shape;601;p49"/>
          <p:cNvGrpSpPr/>
          <p:nvPr/>
        </p:nvGrpSpPr>
        <p:grpSpPr>
          <a:xfrm rot="8616065">
            <a:off x="6305609" y="1516508"/>
            <a:ext cx="895494" cy="339414"/>
            <a:chOff x="4182364" y="1468528"/>
            <a:chExt cx="895500" cy="339416"/>
          </a:xfrm>
        </p:grpSpPr>
        <p:sp>
          <p:nvSpPr>
            <p:cNvPr id="602" name="Google Shape;602;p49"/>
            <p:cNvSpPr txBox="1"/>
            <p:nvPr/>
          </p:nvSpPr>
          <p:spPr>
            <a:xfrm rot="10800000">
              <a:off x="4182364" y="1500144"/>
              <a:ext cx="895500" cy="3078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 sz="1000">
                  <a:solidFill>
                    <a:srgbClr val="E53293"/>
                  </a:solidFill>
                  <a:latin typeface="Pacifico"/>
                  <a:ea typeface="Pacifico"/>
                  <a:cs typeface="Pacifico"/>
                  <a:sym typeface="Pacifico"/>
                </a:rPr>
                <a:t>aspiration</a:t>
              </a:r>
              <a:endParaRPr sz="1000">
                <a:solidFill>
                  <a:srgbClr val="E53293"/>
                </a:solidFill>
                <a:latin typeface="Pacifico"/>
                <a:ea typeface="Pacifico"/>
                <a:cs typeface="Pacifico"/>
                <a:sym typeface="Pacifico"/>
              </a:endParaRPr>
            </a:p>
            <a:p>
              <a:pPr indent="0" lvl="0" marL="0" rtl="0" algn="ctr">
                <a:spcBef>
                  <a:spcPts val="0"/>
                </a:spcBef>
                <a:spcAft>
                  <a:spcPts val="0"/>
                </a:spcAft>
                <a:buNone/>
              </a:pPr>
              <a:r>
                <a:t/>
              </a:r>
              <a:endParaRPr sz="1000">
                <a:solidFill>
                  <a:srgbClr val="E53293"/>
                </a:solidFill>
                <a:latin typeface="Pacifico"/>
                <a:ea typeface="Pacifico"/>
                <a:cs typeface="Pacifico"/>
                <a:sym typeface="Pacifico"/>
              </a:endParaRPr>
            </a:p>
          </p:txBody>
        </p:sp>
        <p:sp>
          <p:nvSpPr>
            <p:cNvPr id="603" name="Google Shape;603;p49"/>
            <p:cNvSpPr/>
            <p:nvPr/>
          </p:nvSpPr>
          <p:spPr>
            <a:xfrm>
              <a:off x="4512839" y="1468528"/>
              <a:ext cx="234550" cy="188425"/>
            </a:xfrm>
            <a:prstGeom prst="flowChartExtract">
              <a:avLst/>
            </a:prstGeom>
            <a:solidFill>
              <a:srgbClr val="E53293"/>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E53293"/>
                </a:solidFill>
              </a:endParaRPr>
            </a:p>
          </p:txBody>
        </p:sp>
      </p:gr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Layout">
  <p:cSld name="CUSTOM_6">
    <p:spTree>
      <p:nvGrpSpPr>
        <p:cNvPr id="604" name="Shape 604"/>
        <p:cNvGrpSpPr/>
        <p:nvPr/>
      </p:nvGrpSpPr>
      <p:grpSpPr>
        <a:xfrm>
          <a:off x="0" y="0"/>
          <a:ext cx="0" cy="0"/>
          <a:chOff x="0" y="0"/>
          <a:chExt cx="0" cy="0"/>
        </a:xfrm>
      </p:grpSpPr>
      <p:sp>
        <p:nvSpPr>
          <p:cNvPr id="605" name="Google Shape;605;p50"/>
          <p:cNvSpPr/>
          <p:nvPr/>
        </p:nvSpPr>
        <p:spPr>
          <a:xfrm>
            <a:off x="2453400" y="347354"/>
            <a:ext cx="4237200" cy="18300"/>
          </a:xfrm>
          <a:prstGeom prst="rect">
            <a:avLst/>
          </a:prstGeom>
          <a:gradFill>
            <a:gsLst>
              <a:gs pos="0">
                <a:srgbClr val="4B286D"/>
              </a:gs>
              <a:gs pos="100000">
                <a:srgbClr val="E5329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50"/>
          <p:cNvSpPr txBox="1"/>
          <p:nvPr>
            <p:ph type="title"/>
          </p:nvPr>
        </p:nvSpPr>
        <p:spPr>
          <a:xfrm>
            <a:off x="3961500" y="216068"/>
            <a:ext cx="1221000" cy="261600"/>
          </a:xfrm>
          <a:prstGeom prst="rect">
            <a:avLst/>
          </a:prstGeom>
          <a:solidFill>
            <a:schemeClr val="lt1"/>
          </a:solidFill>
        </p:spPr>
        <p:txBody>
          <a:bodyPr anchorCtr="0" anchor="ctr" bIns="0" lIns="0" spcFirstLastPara="1" rIns="0" wrap="square" tIns="0">
            <a:noAutofit/>
          </a:bodyPr>
          <a:lstStyle>
            <a:lvl1pPr lvl="0" algn="ctr">
              <a:spcBef>
                <a:spcPts val="0"/>
              </a:spcBef>
              <a:spcAft>
                <a:spcPts val="0"/>
              </a:spcAft>
              <a:buClr>
                <a:schemeClr val="lt2"/>
              </a:buClr>
              <a:buSzPts val="1700"/>
              <a:buNone/>
              <a:defRPr sz="1700">
                <a:solidFill>
                  <a:schemeClr val="lt2"/>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607" name="Google Shape;607;p50"/>
          <p:cNvSpPr txBox="1"/>
          <p:nvPr>
            <p:ph idx="1" type="subTitle"/>
          </p:nvPr>
        </p:nvSpPr>
        <p:spPr>
          <a:xfrm>
            <a:off x="2453400" y="454812"/>
            <a:ext cx="4237200" cy="167700"/>
          </a:xfrm>
          <a:prstGeom prst="rect">
            <a:avLst/>
          </a:prstGeom>
        </p:spPr>
        <p:txBody>
          <a:bodyPr anchorCtr="0" anchor="t" bIns="0" lIns="0" spcFirstLastPara="1" rIns="0" wrap="square" tIns="0">
            <a:noAutofit/>
          </a:bodyPr>
          <a:lstStyle>
            <a:lvl1pPr lvl="0" algn="ctr">
              <a:spcBef>
                <a:spcPts val="0"/>
              </a:spcBef>
              <a:spcAft>
                <a:spcPts val="0"/>
              </a:spcAft>
              <a:buClr>
                <a:schemeClr val="lt2"/>
              </a:buClr>
              <a:buSzPts val="1000"/>
              <a:buFont typeface="Helvetica Neue Light"/>
              <a:buNone/>
              <a:defRPr sz="1000">
                <a:solidFill>
                  <a:schemeClr val="lt2"/>
                </a:solidFill>
                <a:latin typeface="Helvetica Neue Light"/>
                <a:ea typeface="Helvetica Neue Light"/>
                <a:cs typeface="Helvetica Neue Light"/>
                <a:sym typeface="Helvetica Neue Ligh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grpSp>
        <p:nvGrpSpPr>
          <p:cNvPr id="608" name="Google Shape;608;p50"/>
          <p:cNvGrpSpPr/>
          <p:nvPr/>
        </p:nvGrpSpPr>
        <p:grpSpPr>
          <a:xfrm>
            <a:off x="656116" y="827275"/>
            <a:ext cx="7831777" cy="414300"/>
            <a:chOff x="1110900" y="998325"/>
            <a:chExt cx="6922200" cy="414300"/>
          </a:xfrm>
        </p:grpSpPr>
        <p:grpSp>
          <p:nvGrpSpPr>
            <p:cNvPr id="609" name="Google Shape;609;p50"/>
            <p:cNvGrpSpPr/>
            <p:nvPr/>
          </p:nvGrpSpPr>
          <p:grpSpPr>
            <a:xfrm>
              <a:off x="1110900" y="998325"/>
              <a:ext cx="6922200" cy="414300"/>
              <a:chOff x="1110900" y="998325"/>
              <a:chExt cx="6922200" cy="414300"/>
            </a:xfrm>
          </p:grpSpPr>
          <p:sp>
            <p:nvSpPr>
              <p:cNvPr id="610" name="Google Shape;610;p50"/>
              <p:cNvSpPr/>
              <p:nvPr/>
            </p:nvSpPr>
            <p:spPr>
              <a:xfrm>
                <a:off x="1110900" y="1017975"/>
                <a:ext cx="6922200" cy="375000"/>
              </a:xfrm>
              <a:prstGeom prst="parallelogram">
                <a:avLst>
                  <a:gd fmla="val 31433" name="adj"/>
                </a:avLst>
              </a:prstGeom>
              <a:gradFill>
                <a:gsLst>
                  <a:gs pos="0">
                    <a:srgbClr val="4B286D"/>
                  </a:gs>
                  <a:gs pos="100000">
                    <a:srgbClr val="E5329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latin typeface="Helvetica Neue Light"/>
                  <a:ea typeface="Helvetica Neue Light"/>
                  <a:cs typeface="Helvetica Neue Light"/>
                  <a:sym typeface="Helvetica Neue Light"/>
                </a:endParaRPr>
              </a:p>
            </p:txBody>
          </p:sp>
          <p:cxnSp>
            <p:nvCxnSpPr>
              <p:cNvPr id="611" name="Google Shape;611;p50"/>
              <p:cNvCxnSpPr/>
              <p:nvPr/>
            </p:nvCxnSpPr>
            <p:spPr>
              <a:xfrm flipH="1" rot="10800000">
                <a:off x="2641479" y="998325"/>
                <a:ext cx="132900" cy="414300"/>
              </a:xfrm>
              <a:prstGeom prst="straightConnector1">
                <a:avLst/>
              </a:prstGeom>
              <a:noFill/>
              <a:ln cap="flat" cmpd="sng" w="76200">
                <a:solidFill>
                  <a:srgbClr val="FFFFFF"/>
                </a:solidFill>
                <a:prstDash val="solid"/>
                <a:round/>
                <a:headEnd len="med" w="med" type="none"/>
                <a:tailEnd len="med" w="med" type="none"/>
              </a:ln>
            </p:spPr>
          </p:cxnSp>
        </p:grpSp>
        <p:sp>
          <p:nvSpPr>
            <p:cNvPr id="612" name="Google Shape;612;p50"/>
            <p:cNvSpPr txBox="1"/>
            <p:nvPr/>
          </p:nvSpPr>
          <p:spPr>
            <a:xfrm>
              <a:off x="1223622" y="1028625"/>
              <a:ext cx="1388400" cy="3537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1400">
                  <a:solidFill>
                    <a:srgbClr val="FFFFFF"/>
                  </a:solidFill>
                  <a:latin typeface="Helvetica Neue Light"/>
                  <a:ea typeface="Helvetica Neue Light"/>
                  <a:cs typeface="Helvetica Neue Light"/>
                  <a:sym typeface="Helvetica Neue Light"/>
                </a:rPr>
                <a:t>Column 1</a:t>
              </a:r>
              <a:endParaRPr sz="1400">
                <a:solidFill>
                  <a:srgbClr val="FFFFFF"/>
                </a:solidFill>
                <a:latin typeface="Helvetica Neue"/>
                <a:ea typeface="Helvetica Neue"/>
                <a:cs typeface="Helvetica Neue"/>
                <a:sym typeface="Helvetica Neue"/>
              </a:endParaRPr>
            </a:p>
          </p:txBody>
        </p:sp>
        <p:sp>
          <p:nvSpPr>
            <p:cNvPr id="613" name="Google Shape;613;p50"/>
            <p:cNvSpPr txBox="1"/>
            <p:nvPr/>
          </p:nvSpPr>
          <p:spPr>
            <a:xfrm>
              <a:off x="2812716" y="1028625"/>
              <a:ext cx="3224700" cy="3537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1400">
                  <a:solidFill>
                    <a:srgbClr val="FFFFFF"/>
                  </a:solidFill>
                  <a:latin typeface="Helvetica Neue Light"/>
                  <a:ea typeface="Helvetica Neue Light"/>
                  <a:cs typeface="Helvetica Neue Light"/>
                  <a:sym typeface="Helvetica Neue Light"/>
                </a:rPr>
                <a:t>Column 2</a:t>
              </a:r>
              <a:endParaRPr sz="1400">
                <a:solidFill>
                  <a:srgbClr val="FFFFFF"/>
                </a:solidFill>
                <a:latin typeface="Helvetica Neue Light"/>
                <a:ea typeface="Helvetica Neue Light"/>
                <a:cs typeface="Helvetica Neue Light"/>
                <a:sym typeface="Helvetica Neue Light"/>
              </a:endParaRPr>
            </a:p>
          </p:txBody>
        </p:sp>
      </p:grpSp>
      <p:cxnSp>
        <p:nvCxnSpPr>
          <p:cNvPr id="614" name="Google Shape;614;p50"/>
          <p:cNvCxnSpPr/>
          <p:nvPr/>
        </p:nvCxnSpPr>
        <p:spPr>
          <a:xfrm flipH="1" rot="10800000">
            <a:off x="6273338" y="827275"/>
            <a:ext cx="132900" cy="414300"/>
          </a:xfrm>
          <a:prstGeom prst="straightConnector1">
            <a:avLst/>
          </a:prstGeom>
          <a:noFill/>
          <a:ln cap="flat" cmpd="sng" w="76200">
            <a:solidFill>
              <a:srgbClr val="FFFFFF"/>
            </a:solidFill>
            <a:prstDash val="solid"/>
            <a:round/>
            <a:headEnd len="med" w="med" type="none"/>
            <a:tailEnd len="med" w="med" type="none"/>
          </a:ln>
        </p:spPr>
      </p:cxnSp>
      <p:sp>
        <p:nvSpPr>
          <p:cNvPr id="615" name="Google Shape;615;p50"/>
          <p:cNvSpPr txBox="1"/>
          <p:nvPr/>
        </p:nvSpPr>
        <p:spPr>
          <a:xfrm>
            <a:off x="6448125" y="857575"/>
            <a:ext cx="1917300" cy="3537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1400">
                <a:solidFill>
                  <a:srgbClr val="FFFFFF"/>
                </a:solidFill>
                <a:latin typeface="Helvetica Neue Light"/>
                <a:ea typeface="Helvetica Neue Light"/>
                <a:cs typeface="Helvetica Neue Light"/>
                <a:sym typeface="Helvetica Neue Light"/>
              </a:rPr>
              <a:t>Column 3</a:t>
            </a:r>
            <a:endParaRPr sz="1400">
              <a:solidFill>
                <a:srgbClr val="FFFFFF"/>
              </a:solidFill>
              <a:latin typeface="Helvetica Neue Light"/>
              <a:ea typeface="Helvetica Neue Light"/>
              <a:cs typeface="Helvetica Neue Light"/>
              <a:sym typeface="Helvetica Neue Light"/>
            </a:endParaRPr>
          </a:p>
        </p:txBody>
      </p:sp>
      <p:graphicFrame>
        <p:nvGraphicFramePr>
          <p:cNvPr id="616" name="Google Shape;616;p50"/>
          <p:cNvGraphicFramePr/>
          <p:nvPr/>
        </p:nvGraphicFramePr>
        <p:xfrm>
          <a:off x="656123" y="1241581"/>
          <a:ext cx="3000000" cy="3000000"/>
        </p:xfrm>
        <a:graphic>
          <a:graphicData uri="http://schemas.openxmlformats.org/drawingml/2006/table">
            <a:tbl>
              <a:tblPr>
                <a:noFill/>
                <a:tableStyleId>{D785A747-269E-4AC5-83FC-73B2CDCFFABE}</a:tableStyleId>
              </a:tblPr>
              <a:tblGrid>
                <a:gridCol w="1745700"/>
                <a:gridCol w="1941500"/>
                <a:gridCol w="1930025"/>
                <a:gridCol w="2092100"/>
              </a:tblGrid>
              <a:tr h="433200">
                <a:tc>
                  <a:txBody>
                    <a:bodyPr/>
                    <a:lstStyle/>
                    <a:p>
                      <a:pPr indent="0" lvl="0" marL="0" rtl="0" algn="ctr">
                        <a:spcBef>
                          <a:spcPts val="0"/>
                        </a:spcBef>
                        <a:spcAft>
                          <a:spcPts val="0"/>
                        </a:spcAft>
                        <a:buNone/>
                      </a:pPr>
                      <a:r>
                        <a:rPr lang="en" sz="800">
                          <a:solidFill>
                            <a:srgbClr val="2C2E30"/>
                          </a:solidFill>
                          <a:latin typeface="Helvetica Neue Light"/>
                          <a:ea typeface="Helvetica Neue Light"/>
                          <a:cs typeface="Helvetica Neue Light"/>
                          <a:sym typeface="Helvetica Neue Light"/>
                        </a:rPr>
                        <a:t>Row 1</a:t>
                      </a:r>
                      <a:endParaRPr sz="500">
                        <a:solidFill>
                          <a:srgbClr val="2C2E30"/>
                        </a:solidFill>
                        <a:latin typeface="Helvetica Neue Light"/>
                        <a:ea typeface="Helvetica Neue Light"/>
                        <a:cs typeface="Helvetica Neue Light"/>
                        <a:sym typeface="Helvetica Neue Light"/>
                      </a:endParaRPr>
                    </a:p>
                  </a:txBody>
                  <a:tcPr marT="0" marB="0" marR="91425" marL="91425" anchor="ctr">
                    <a:lnL cap="flat" cmpd="sng" w="9525">
                      <a:solidFill>
                        <a:srgbClr val="7E2B7A">
                          <a:alpha val="0"/>
                        </a:srgbClr>
                      </a:solidFill>
                      <a:prstDash val="dash"/>
                      <a:round/>
                      <a:headEnd len="sm" w="sm" type="none"/>
                      <a:tailEnd len="sm" w="sm" type="none"/>
                    </a:lnL>
                    <a:lnR cap="flat" cmpd="sng" w="9525">
                      <a:solidFill>
                        <a:srgbClr val="545454"/>
                      </a:solidFill>
                      <a:prstDash val="dash"/>
                      <a:round/>
                      <a:headEnd len="sm" w="sm" type="none"/>
                      <a:tailEnd len="sm" w="sm" type="none"/>
                    </a:lnR>
                    <a:lnT cap="flat" cmpd="sng" w="9525">
                      <a:solidFill>
                        <a:srgbClr val="9A9A9A">
                          <a:alpha val="0"/>
                        </a:srgbClr>
                      </a:solidFill>
                      <a:prstDash val="solid"/>
                      <a:round/>
                      <a:headEnd len="sm" w="sm" type="none"/>
                      <a:tailEnd len="sm" w="sm" type="none"/>
                    </a:lnT>
                    <a:lnB cap="flat" cmpd="sng" w="9525">
                      <a:solidFill>
                        <a:srgbClr val="9A9A9A">
                          <a:alpha val="0"/>
                        </a:srgbClr>
                      </a:solidFill>
                      <a:prstDash val="solid"/>
                      <a:round/>
                      <a:headEnd len="sm" w="sm" type="none"/>
                      <a:tailEnd len="sm" w="sm" type="none"/>
                    </a:lnB>
                  </a:tcPr>
                </a:tc>
                <a:tc>
                  <a:txBody>
                    <a:bodyPr/>
                    <a:lstStyle/>
                    <a:p>
                      <a:pPr indent="0" lvl="0" marL="0" rtl="0" algn="ctr">
                        <a:spcBef>
                          <a:spcPts val="0"/>
                        </a:spcBef>
                        <a:spcAft>
                          <a:spcPts val="0"/>
                        </a:spcAft>
                        <a:buNone/>
                      </a:pPr>
                      <a:r>
                        <a:t/>
                      </a:r>
                      <a:endParaRPr sz="500">
                        <a:solidFill>
                          <a:srgbClr val="2C2E30"/>
                        </a:solidFill>
                        <a:latin typeface="Helvetica Neue Light"/>
                        <a:ea typeface="Helvetica Neue Light"/>
                        <a:cs typeface="Helvetica Neue Light"/>
                        <a:sym typeface="Helvetica Neue Light"/>
                      </a:endParaRPr>
                    </a:p>
                  </a:txBody>
                  <a:tcPr marT="0" marB="0" marR="91425" marL="91425" anchor="ctr">
                    <a:lnL cap="flat" cmpd="sng" w="9525">
                      <a:solidFill>
                        <a:srgbClr val="545454"/>
                      </a:solidFill>
                      <a:prstDash val="dash"/>
                      <a:round/>
                      <a:headEnd len="sm" w="sm" type="none"/>
                      <a:tailEnd len="sm" w="sm" type="none"/>
                    </a:lnL>
                    <a:lnR cap="flat" cmpd="sng" w="9525">
                      <a:solidFill>
                        <a:srgbClr val="9A9A9A">
                          <a:alpha val="0"/>
                        </a:srgbClr>
                      </a:solidFill>
                      <a:prstDash val="dash"/>
                      <a:round/>
                      <a:headEnd len="sm" w="sm" type="none"/>
                      <a:tailEnd len="sm" w="sm" type="none"/>
                    </a:lnR>
                    <a:lnT cap="flat" cmpd="sng" w="9525">
                      <a:solidFill>
                        <a:srgbClr val="9A9A9A">
                          <a:alpha val="0"/>
                        </a:srgbClr>
                      </a:solidFill>
                      <a:prstDash val="solid"/>
                      <a:round/>
                      <a:headEnd len="sm" w="sm" type="none"/>
                      <a:tailEnd len="sm" w="sm" type="none"/>
                    </a:lnT>
                    <a:lnB cap="flat" cmpd="sng" w="9525">
                      <a:solidFill>
                        <a:srgbClr val="9A9A9A">
                          <a:alpha val="0"/>
                        </a:srgbClr>
                      </a:solidFill>
                      <a:prstDash val="solid"/>
                      <a:round/>
                      <a:headEnd len="sm" w="sm" type="none"/>
                      <a:tailEnd len="sm" w="sm" type="none"/>
                    </a:lnB>
                  </a:tcPr>
                </a:tc>
                <a:tc>
                  <a:txBody>
                    <a:bodyPr/>
                    <a:lstStyle/>
                    <a:p>
                      <a:pPr indent="0" lvl="0" marL="0" rtl="0" algn="ctr">
                        <a:spcBef>
                          <a:spcPts val="0"/>
                        </a:spcBef>
                        <a:spcAft>
                          <a:spcPts val="0"/>
                        </a:spcAft>
                        <a:buNone/>
                      </a:pPr>
                      <a:r>
                        <a:t/>
                      </a:r>
                      <a:endParaRPr i="1" sz="600">
                        <a:solidFill>
                          <a:srgbClr val="2C2E30"/>
                        </a:solidFill>
                        <a:latin typeface="Helvetica Neue Light"/>
                        <a:ea typeface="Helvetica Neue Light"/>
                        <a:cs typeface="Helvetica Neue Light"/>
                        <a:sym typeface="Helvetica Neue Light"/>
                      </a:endParaRPr>
                    </a:p>
                  </a:txBody>
                  <a:tcPr marT="0" marB="0" marR="91425" marL="91425" anchor="ctr">
                    <a:lnL cap="flat" cmpd="sng" w="9525">
                      <a:solidFill>
                        <a:srgbClr val="9A9A9A">
                          <a:alpha val="0"/>
                        </a:srgbClr>
                      </a:solidFill>
                      <a:prstDash val="dash"/>
                      <a:round/>
                      <a:headEnd len="sm" w="sm" type="none"/>
                      <a:tailEnd len="sm" w="sm" type="none"/>
                    </a:lnL>
                    <a:lnR cap="flat" cmpd="sng" w="9525">
                      <a:solidFill>
                        <a:srgbClr val="545454"/>
                      </a:solidFill>
                      <a:prstDash val="dash"/>
                      <a:round/>
                      <a:headEnd len="sm" w="sm" type="none"/>
                      <a:tailEnd len="sm" w="sm" type="none"/>
                    </a:lnR>
                    <a:lnT cap="flat" cmpd="sng" w="9525">
                      <a:solidFill>
                        <a:srgbClr val="9A9A9A">
                          <a:alpha val="0"/>
                        </a:srgbClr>
                      </a:solidFill>
                      <a:prstDash val="solid"/>
                      <a:round/>
                      <a:headEnd len="sm" w="sm" type="none"/>
                      <a:tailEnd len="sm" w="sm" type="none"/>
                    </a:lnT>
                    <a:lnB cap="flat" cmpd="sng" w="9525">
                      <a:solidFill>
                        <a:srgbClr val="9A9A9A">
                          <a:alpha val="0"/>
                        </a:srgbClr>
                      </a:solidFill>
                      <a:prstDash val="solid"/>
                      <a:round/>
                      <a:headEnd len="sm" w="sm" type="none"/>
                      <a:tailEnd len="sm" w="sm" type="none"/>
                    </a:lnB>
                  </a:tcPr>
                </a:tc>
                <a:tc>
                  <a:txBody>
                    <a:bodyPr/>
                    <a:lstStyle/>
                    <a:p>
                      <a:pPr indent="0" lvl="0" marL="0" rtl="0" algn="ctr">
                        <a:spcBef>
                          <a:spcPts val="0"/>
                        </a:spcBef>
                        <a:spcAft>
                          <a:spcPts val="0"/>
                        </a:spcAft>
                        <a:buNone/>
                      </a:pPr>
                      <a:r>
                        <a:t/>
                      </a:r>
                      <a:endParaRPr sz="1400"/>
                    </a:p>
                  </a:txBody>
                  <a:tcPr marT="0" marB="0" marR="91425" marL="91425" anchor="ctr">
                    <a:lnL cap="flat" cmpd="sng" w="9525">
                      <a:solidFill>
                        <a:srgbClr val="545454"/>
                      </a:solidFill>
                      <a:prstDash val="dash"/>
                      <a:round/>
                      <a:headEnd len="sm" w="sm" type="none"/>
                      <a:tailEnd len="sm" w="sm" type="none"/>
                    </a:lnL>
                    <a:lnR cap="flat" cmpd="sng" w="9525">
                      <a:solidFill>
                        <a:srgbClr val="9A9A9A">
                          <a:alpha val="0"/>
                        </a:srgbClr>
                      </a:solidFill>
                      <a:prstDash val="solid"/>
                      <a:round/>
                      <a:headEnd len="sm" w="sm" type="none"/>
                      <a:tailEnd len="sm" w="sm" type="none"/>
                    </a:lnR>
                    <a:lnT cap="flat" cmpd="sng" w="9525">
                      <a:solidFill>
                        <a:srgbClr val="9A9A9A">
                          <a:alpha val="0"/>
                        </a:srgbClr>
                      </a:solidFill>
                      <a:prstDash val="solid"/>
                      <a:round/>
                      <a:headEnd len="sm" w="sm" type="none"/>
                      <a:tailEnd len="sm" w="sm" type="none"/>
                    </a:lnT>
                    <a:lnB cap="flat" cmpd="sng" w="9525">
                      <a:solidFill>
                        <a:srgbClr val="9A9A9A">
                          <a:alpha val="0"/>
                        </a:srgbClr>
                      </a:solidFill>
                      <a:prstDash val="solid"/>
                      <a:round/>
                      <a:headEnd len="sm" w="sm" type="none"/>
                      <a:tailEnd len="sm" w="sm" type="none"/>
                    </a:lnB>
                  </a:tcPr>
                </a:tc>
              </a:tr>
              <a:tr h="935000">
                <a:tc>
                  <a:txBody>
                    <a:bodyPr/>
                    <a:lstStyle/>
                    <a:p>
                      <a:pPr indent="0" lvl="0" marL="0" rtl="0" algn="ctr">
                        <a:spcBef>
                          <a:spcPts val="0"/>
                        </a:spcBef>
                        <a:spcAft>
                          <a:spcPts val="0"/>
                        </a:spcAft>
                        <a:buNone/>
                      </a:pPr>
                      <a:r>
                        <a:rPr lang="en" sz="800">
                          <a:solidFill>
                            <a:schemeClr val="lt2"/>
                          </a:solidFill>
                          <a:latin typeface="Helvetica Neue Light"/>
                          <a:ea typeface="Helvetica Neue Light"/>
                          <a:cs typeface="Helvetica Neue Light"/>
                          <a:sym typeface="Helvetica Neue Light"/>
                        </a:rPr>
                        <a:t>Row 2</a:t>
                      </a:r>
                      <a:endParaRPr i="1" sz="600">
                        <a:solidFill>
                          <a:srgbClr val="2C2E30"/>
                        </a:solidFill>
                        <a:latin typeface="Helvetica Neue Light"/>
                        <a:ea typeface="Helvetica Neue Light"/>
                        <a:cs typeface="Helvetica Neue Light"/>
                        <a:sym typeface="Helvetica Neue Light"/>
                      </a:endParaRPr>
                    </a:p>
                  </a:txBody>
                  <a:tcPr marT="0" marB="0" marR="91425" marL="91425" anchor="ctr">
                    <a:lnL cap="flat" cmpd="sng" w="9525">
                      <a:solidFill>
                        <a:srgbClr val="7E2B7A">
                          <a:alpha val="0"/>
                        </a:srgbClr>
                      </a:solidFill>
                      <a:prstDash val="dash"/>
                      <a:round/>
                      <a:headEnd len="sm" w="sm" type="none"/>
                      <a:tailEnd len="sm" w="sm" type="none"/>
                    </a:lnL>
                    <a:lnR cap="flat" cmpd="sng" w="9525">
                      <a:solidFill>
                        <a:srgbClr val="545454"/>
                      </a:solidFill>
                      <a:prstDash val="dash"/>
                      <a:round/>
                      <a:headEnd len="sm" w="sm" type="none"/>
                      <a:tailEnd len="sm" w="sm" type="none"/>
                    </a:lnR>
                    <a:lnT cap="flat" cmpd="sng" w="9525">
                      <a:solidFill>
                        <a:srgbClr val="9A9A9A">
                          <a:alpha val="0"/>
                        </a:srgbClr>
                      </a:solidFill>
                      <a:prstDash val="solid"/>
                      <a:round/>
                      <a:headEnd len="sm" w="sm" type="none"/>
                      <a:tailEnd len="sm" w="sm" type="none"/>
                    </a:lnT>
                    <a:lnB cap="flat" cmpd="sng" w="9525">
                      <a:solidFill>
                        <a:srgbClr val="9A9A9A">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1400"/>
                    </a:p>
                  </a:txBody>
                  <a:tcPr marT="0" marB="0" marR="91425" marL="91425" anchor="ctr">
                    <a:lnL cap="flat" cmpd="sng" w="9525">
                      <a:solidFill>
                        <a:srgbClr val="545454"/>
                      </a:solidFill>
                      <a:prstDash val="dash"/>
                      <a:round/>
                      <a:headEnd len="sm" w="sm" type="none"/>
                      <a:tailEnd len="sm" w="sm" type="none"/>
                    </a:lnL>
                    <a:lnR cap="flat" cmpd="sng" w="9525">
                      <a:solidFill>
                        <a:srgbClr val="9A9A9A">
                          <a:alpha val="0"/>
                        </a:srgbClr>
                      </a:solidFill>
                      <a:prstDash val="dash"/>
                      <a:round/>
                      <a:headEnd len="sm" w="sm" type="none"/>
                      <a:tailEnd len="sm" w="sm" type="none"/>
                    </a:lnR>
                    <a:lnT cap="flat" cmpd="sng" w="9525">
                      <a:solidFill>
                        <a:srgbClr val="9A9A9A">
                          <a:alpha val="0"/>
                        </a:srgbClr>
                      </a:solidFill>
                      <a:prstDash val="solid"/>
                      <a:round/>
                      <a:headEnd len="sm" w="sm" type="none"/>
                      <a:tailEnd len="sm" w="sm" type="none"/>
                    </a:lnT>
                    <a:lnB cap="flat" cmpd="sng" w="9525">
                      <a:solidFill>
                        <a:srgbClr val="9A9A9A">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1400"/>
                    </a:p>
                  </a:txBody>
                  <a:tcPr marT="0" marB="0" marR="91425" marL="91425" anchor="ctr">
                    <a:lnL cap="flat" cmpd="sng" w="9525">
                      <a:solidFill>
                        <a:srgbClr val="9A9A9A">
                          <a:alpha val="0"/>
                        </a:srgbClr>
                      </a:solidFill>
                      <a:prstDash val="dash"/>
                      <a:round/>
                      <a:headEnd len="sm" w="sm" type="none"/>
                      <a:tailEnd len="sm" w="sm" type="none"/>
                    </a:lnL>
                    <a:lnR cap="flat" cmpd="sng" w="9525">
                      <a:solidFill>
                        <a:srgbClr val="545454"/>
                      </a:solidFill>
                      <a:prstDash val="dash"/>
                      <a:round/>
                      <a:headEnd len="sm" w="sm" type="none"/>
                      <a:tailEnd len="sm" w="sm" type="none"/>
                    </a:lnR>
                    <a:lnT cap="flat" cmpd="sng" w="9525">
                      <a:solidFill>
                        <a:srgbClr val="9A9A9A">
                          <a:alpha val="0"/>
                        </a:srgbClr>
                      </a:solidFill>
                      <a:prstDash val="solid"/>
                      <a:round/>
                      <a:headEnd len="sm" w="sm" type="none"/>
                      <a:tailEnd len="sm" w="sm" type="none"/>
                    </a:lnT>
                    <a:lnB cap="flat" cmpd="sng" w="9525">
                      <a:solidFill>
                        <a:srgbClr val="9A9A9A">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1400"/>
                    </a:p>
                  </a:txBody>
                  <a:tcPr marT="0" marB="0" marR="91425" marL="91425" anchor="ctr">
                    <a:lnL cap="flat" cmpd="sng" w="9525">
                      <a:solidFill>
                        <a:srgbClr val="545454"/>
                      </a:solidFill>
                      <a:prstDash val="dash"/>
                      <a:round/>
                      <a:headEnd len="sm" w="sm" type="none"/>
                      <a:tailEnd len="sm" w="sm" type="none"/>
                    </a:lnL>
                    <a:lnR cap="flat" cmpd="sng" w="9525">
                      <a:solidFill>
                        <a:srgbClr val="9A9A9A">
                          <a:alpha val="0"/>
                        </a:srgbClr>
                      </a:solidFill>
                      <a:prstDash val="solid"/>
                      <a:round/>
                      <a:headEnd len="sm" w="sm" type="none"/>
                      <a:tailEnd len="sm" w="sm" type="none"/>
                    </a:lnR>
                    <a:lnT cap="flat" cmpd="sng" w="9525">
                      <a:solidFill>
                        <a:srgbClr val="9A9A9A">
                          <a:alpha val="0"/>
                        </a:srgbClr>
                      </a:solidFill>
                      <a:prstDash val="solid"/>
                      <a:round/>
                      <a:headEnd len="sm" w="sm" type="none"/>
                      <a:tailEnd len="sm" w="sm" type="none"/>
                    </a:lnT>
                    <a:lnB cap="flat" cmpd="sng" w="9525">
                      <a:solidFill>
                        <a:srgbClr val="9A9A9A">
                          <a:alpha val="0"/>
                        </a:srgbClr>
                      </a:solidFill>
                      <a:prstDash val="solid"/>
                      <a:round/>
                      <a:headEnd len="sm" w="sm" type="none"/>
                      <a:tailEnd len="sm" w="sm" type="none"/>
                    </a:lnB>
                  </a:tcPr>
                </a:tc>
              </a:tr>
              <a:tr h="300200">
                <a:tc>
                  <a:txBody>
                    <a:bodyPr/>
                    <a:lstStyle/>
                    <a:p>
                      <a:pPr indent="0" lvl="0" marL="0" rtl="0" algn="ctr">
                        <a:spcBef>
                          <a:spcPts val="0"/>
                        </a:spcBef>
                        <a:spcAft>
                          <a:spcPts val="0"/>
                        </a:spcAft>
                        <a:buNone/>
                      </a:pPr>
                      <a:r>
                        <a:rPr lang="en" sz="800">
                          <a:solidFill>
                            <a:schemeClr val="lt2"/>
                          </a:solidFill>
                          <a:latin typeface="Helvetica Neue Light"/>
                          <a:ea typeface="Helvetica Neue Light"/>
                          <a:cs typeface="Helvetica Neue Light"/>
                          <a:sym typeface="Helvetica Neue Light"/>
                        </a:rPr>
                        <a:t>Row 3</a:t>
                      </a:r>
                      <a:endParaRPr sz="800">
                        <a:solidFill>
                          <a:srgbClr val="2C2E30"/>
                        </a:solidFill>
                        <a:latin typeface="Helvetica Neue Light"/>
                        <a:ea typeface="Helvetica Neue Light"/>
                        <a:cs typeface="Helvetica Neue Light"/>
                        <a:sym typeface="Helvetica Neue Light"/>
                      </a:endParaRPr>
                    </a:p>
                  </a:txBody>
                  <a:tcPr marT="0" marB="0" marR="91425" marL="91425" anchor="ctr">
                    <a:lnL cap="flat" cmpd="sng" w="9525">
                      <a:solidFill>
                        <a:srgbClr val="7E2B7A">
                          <a:alpha val="0"/>
                        </a:srgbClr>
                      </a:solidFill>
                      <a:prstDash val="dash"/>
                      <a:round/>
                      <a:headEnd len="sm" w="sm" type="none"/>
                      <a:tailEnd len="sm" w="sm" type="none"/>
                    </a:lnL>
                    <a:lnR cap="flat" cmpd="sng" w="9525">
                      <a:solidFill>
                        <a:srgbClr val="545454"/>
                      </a:solidFill>
                      <a:prstDash val="dash"/>
                      <a:round/>
                      <a:headEnd len="sm" w="sm" type="none"/>
                      <a:tailEnd len="sm" w="sm" type="none"/>
                    </a:lnR>
                    <a:lnT cap="flat" cmpd="sng" w="9525">
                      <a:solidFill>
                        <a:srgbClr val="9A9A9A">
                          <a:alpha val="0"/>
                        </a:srgbClr>
                      </a:solidFill>
                      <a:prstDash val="solid"/>
                      <a:round/>
                      <a:headEnd len="sm" w="sm" type="none"/>
                      <a:tailEnd len="sm" w="sm" type="none"/>
                    </a:lnT>
                    <a:lnB cap="flat" cmpd="sng" w="9525">
                      <a:solidFill>
                        <a:srgbClr val="9A9A9A">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1400"/>
                    </a:p>
                  </a:txBody>
                  <a:tcPr marT="0" marB="0" marR="91425" marL="91425" anchor="ctr">
                    <a:lnL cap="flat" cmpd="sng" w="9525">
                      <a:solidFill>
                        <a:srgbClr val="545454"/>
                      </a:solidFill>
                      <a:prstDash val="dash"/>
                      <a:round/>
                      <a:headEnd len="sm" w="sm" type="none"/>
                      <a:tailEnd len="sm" w="sm" type="none"/>
                    </a:lnL>
                    <a:lnR cap="flat" cmpd="sng" w="9525">
                      <a:solidFill>
                        <a:srgbClr val="9A9A9A">
                          <a:alpha val="0"/>
                        </a:srgbClr>
                      </a:solidFill>
                      <a:prstDash val="dash"/>
                      <a:round/>
                      <a:headEnd len="sm" w="sm" type="none"/>
                      <a:tailEnd len="sm" w="sm" type="none"/>
                    </a:lnR>
                    <a:lnT cap="flat" cmpd="sng" w="9525">
                      <a:solidFill>
                        <a:srgbClr val="9A9A9A">
                          <a:alpha val="0"/>
                        </a:srgbClr>
                      </a:solidFill>
                      <a:prstDash val="solid"/>
                      <a:round/>
                      <a:headEnd len="sm" w="sm" type="none"/>
                      <a:tailEnd len="sm" w="sm" type="none"/>
                    </a:lnT>
                    <a:lnB cap="flat" cmpd="sng" w="9525">
                      <a:solidFill>
                        <a:srgbClr val="9A9A9A">
                          <a:alpha val="0"/>
                        </a:srgbClr>
                      </a:solidFill>
                      <a:prstDash val="solid"/>
                      <a:round/>
                      <a:headEnd len="sm" w="sm" type="none"/>
                      <a:tailEnd len="sm" w="sm" type="none"/>
                    </a:lnB>
                  </a:tcPr>
                </a:tc>
                <a:tc>
                  <a:txBody>
                    <a:bodyPr/>
                    <a:lstStyle/>
                    <a:p>
                      <a:pPr indent="0" lvl="0" marL="0" rtl="0" algn="ctr">
                        <a:spcBef>
                          <a:spcPts val="0"/>
                        </a:spcBef>
                        <a:spcAft>
                          <a:spcPts val="0"/>
                        </a:spcAft>
                        <a:buNone/>
                      </a:pPr>
                      <a:r>
                        <a:t/>
                      </a:r>
                      <a:endParaRPr sz="800">
                        <a:solidFill>
                          <a:srgbClr val="2C2E30"/>
                        </a:solidFill>
                        <a:latin typeface="Helvetica Neue Light"/>
                        <a:ea typeface="Helvetica Neue Light"/>
                        <a:cs typeface="Helvetica Neue Light"/>
                        <a:sym typeface="Helvetica Neue Light"/>
                      </a:endParaRPr>
                    </a:p>
                  </a:txBody>
                  <a:tcPr marT="0" marB="0" marR="91425" marL="91425" anchor="ctr">
                    <a:lnL cap="flat" cmpd="sng" w="9525">
                      <a:solidFill>
                        <a:srgbClr val="9A9A9A">
                          <a:alpha val="0"/>
                        </a:srgbClr>
                      </a:solidFill>
                      <a:prstDash val="dash"/>
                      <a:round/>
                      <a:headEnd len="sm" w="sm" type="none"/>
                      <a:tailEnd len="sm" w="sm" type="none"/>
                    </a:lnL>
                    <a:lnR cap="flat" cmpd="sng" w="9525">
                      <a:solidFill>
                        <a:srgbClr val="545454"/>
                      </a:solidFill>
                      <a:prstDash val="dash"/>
                      <a:round/>
                      <a:headEnd len="sm" w="sm" type="none"/>
                      <a:tailEnd len="sm" w="sm" type="none"/>
                    </a:lnR>
                    <a:lnT cap="flat" cmpd="sng" w="9525">
                      <a:solidFill>
                        <a:srgbClr val="9A9A9A">
                          <a:alpha val="0"/>
                        </a:srgbClr>
                      </a:solidFill>
                      <a:prstDash val="solid"/>
                      <a:round/>
                      <a:headEnd len="sm" w="sm" type="none"/>
                      <a:tailEnd len="sm" w="sm" type="none"/>
                    </a:lnT>
                    <a:lnB cap="flat" cmpd="sng" w="9525">
                      <a:solidFill>
                        <a:srgbClr val="9A9A9A">
                          <a:alpha val="0"/>
                        </a:srgbClr>
                      </a:solidFill>
                      <a:prstDash val="solid"/>
                      <a:round/>
                      <a:headEnd len="sm" w="sm" type="none"/>
                      <a:tailEnd len="sm" w="sm" type="none"/>
                    </a:lnB>
                  </a:tcPr>
                </a:tc>
                <a:tc>
                  <a:txBody>
                    <a:bodyPr/>
                    <a:lstStyle/>
                    <a:p>
                      <a:pPr indent="0" lvl="0" marL="0" rtl="0" algn="ctr">
                        <a:spcBef>
                          <a:spcPts val="0"/>
                        </a:spcBef>
                        <a:spcAft>
                          <a:spcPts val="0"/>
                        </a:spcAft>
                        <a:buNone/>
                      </a:pPr>
                      <a:r>
                        <a:t/>
                      </a:r>
                      <a:endParaRPr sz="800">
                        <a:solidFill>
                          <a:srgbClr val="2C2E30"/>
                        </a:solidFill>
                        <a:latin typeface="Helvetica Neue Light"/>
                        <a:ea typeface="Helvetica Neue Light"/>
                        <a:cs typeface="Helvetica Neue Light"/>
                        <a:sym typeface="Helvetica Neue Light"/>
                      </a:endParaRPr>
                    </a:p>
                  </a:txBody>
                  <a:tcPr marT="0" marB="0" marR="91425" marL="91425" anchor="ctr">
                    <a:lnL cap="flat" cmpd="sng" w="9525">
                      <a:solidFill>
                        <a:srgbClr val="545454"/>
                      </a:solidFill>
                      <a:prstDash val="dash"/>
                      <a:round/>
                      <a:headEnd len="sm" w="sm" type="none"/>
                      <a:tailEnd len="sm" w="sm" type="none"/>
                    </a:lnL>
                    <a:lnR cap="flat" cmpd="sng" w="9525">
                      <a:solidFill>
                        <a:srgbClr val="9A9A9A">
                          <a:alpha val="0"/>
                        </a:srgbClr>
                      </a:solidFill>
                      <a:prstDash val="solid"/>
                      <a:round/>
                      <a:headEnd len="sm" w="sm" type="none"/>
                      <a:tailEnd len="sm" w="sm" type="none"/>
                    </a:lnR>
                    <a:lnT cap="flat" cmpd="sng" w="9525">
                      <a:solidFill>
                        <a:srgbClr val="9A9A9A">
                          <a:alpha val="0"/>
                        </a:srgbClr>
                      </a:solidFill>
                      <a:prstDash val="solid"/>
                      <a:round/>
                      <a:headEnd len="sm" w="sm" type="none"/>
                      <a:tailEnd len="sm" w="sm" type="none"/>
                    </a:lnT>
                    <a:lnB cap="flat" cmpd="sng" w="9525">
                      <a:solidFill>
                        <a:srgbClr val="9A9A9A">
                          <a:alpha val="0"/>
                        </a:srgbClr>
                      </a:solidFill>
                      <a:prstDash val="solid"/>
                      <a:round/>
                      <a:headEnd len="sm" w="sm" type="none"/>
                      <a:tailEnd len="sm" w="sm" type="none"/>
                    </a:lnB>
                  </a:tcPr>
                </a:tc>
              </a:tr>
              <a:tr h="853625">
                <a:tc>
                  <a:txBody>
                    <a:bodyPr/>
                    <a:lstStyle/>
                    <a:p>
                      <a:pPr indent="0" lvl="0" marL="0" rtl="0" algn="ctr">
                        <a:spcBef>
                          <a:spcPts val="0"/>
                        </a:spcBef>
                        <a:spcAft>
                          <a:spcPts val="0"/>
                        </a:spcAft>
                        <a:buNone/>
                      </a:pPr>
                      <a:r>
                        <a:rPr lang="en" sz="800">
                          <a:solidFill>
                            <a:schemeClr val="lt2"/>
                          </a:solidFill>
                          <a:latin typeface="Helvetica Neue Light"/>
                          <a:ea typeface="Helvetica Neue Light"/>
                          <a:cs typeface="Helvetica Neue Light"/>
                          <a:sym typeface="Helvetica Neue Light"/>
                        </a:rPr>
                        <a:t>Row 4</a:t>
                      </a:r>
                      <a:endParaRPr sz="1400"/>
                    </a:p>
                  </a:txBody>
                  <a:tcPr marT="91425" marB="0" marR="91425" marL="91425" anchor="ctr">
                    <a:lnL cap="flat" cmpd="sng" w="9525">
                      <a:solidFill>
                        <a:srgbClr val="7E2B7A">
                          <a:alpha val="0"/>
                        </a:srgbClr>
                      </a:solidFill>
                      <a:prstDash val="dash"/>
                      <a:round/>
                      <a:headEnd len="sm" w="sm" type="none"/>
                      <a:tailEnd len="sm" w="sm" type="none"/>
                    </a:lnL>
                    <a:lnR cap="flat" cmpd="sng" w="9525">
                      <a:solidFill>
                        <a:schemeClr val="lt2"/>
                      </a:solidFill>
                      <a:prstDash val="dash"/>
                      <a:round/>
                      <a:headEnd len="sm" w="sm" type="none"/>
                      <a:tailEnd len="sm" w="sm" type="none"/>
                    </a:lnR>
                    <a:lnT cap="flat" cmpd="sng" w="9525">
                      <a:solidFill>
                        <a:srgbClr val="9A9A9A">
                          <a:alpha val="0"/>
                        </a:srgbClr>
                      </a:solidFill>
                      <a:prstDash val="solid"/>
                      <a:round/>
                      <a:headEnd len="sm" w="sm" type="none"/>
                      <a:tailEnd len="sm" w="sm" type="none"/>
                    </a:lnT>
                    <a:lnB cap="flat" cmpd="sng" w="9525">
                      <a:solidFill>
                        <a:srgbClr val="9A9A9A">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1400"/>
                    </a:p>
                  </a:txBody>
                  <a:tcPr marT="91425" marB="0" marR="91425" marL="91425" anchor="ctr">
                    <a:lnL cap="flat" cmpd="sng" w="9525">
                      <a:solidFill>
                        <a:schemeClr val="lt2"/>
                      </a:solidFill>
                      <a:prstDash val="dash"/>
                      <a:round/>
                      <a:headEnd len="sm" w="sm" type="none"/>
                      <a:tailEnd len="sm" w="sm" type="none"/>
                    </a:lnL>
                    <a:lnR cap="flat" cmpd="sng" w="9525">
                      <a:solidFill>
                        <a:srgbClr val="9A9A9A">
                          <a:alpha val="0"/>
                        </a:srgbClr>
                      </a:solidFill>
                      <a:prstDash val="dash"/>
                      <a:round/>
                      <a:headEnd len="sm" w="sm" type="none"/>
                      <a:tailEnd len="sm" w="sm" type="none"/>
                    </a:lnR>
                    <a:lnT cap="flat" cmpd="sng" w="9525">
                      <a:solidFill>
                        <a:srgbClr val="9A9A9A">
                          <a:alpha val="0"/>
                        </a:srgbClr>
                      </a:solidFill>
                      <a:prstDash val="solid"/>
                      <a:round/>
                      <a:headEnd len="sm" w="sm" type="none"/>
                      <a:tailEnd len="sm" w="sm" type="none"/>
                    </a:lnT>
                    <a:lnB cap="flat" cmpd="sng" w="9525">
                      <a:solidFill>
                        <a:srgbClr val="9A9A9A">
                          <a:alpha val="0"/>
                        </a:srgbClr>
                      </a:solidFill>
                      <a:prstDash val="solid"/>
                      <a:round/>
                      <a:headEnd len="sm" w="sm" type="none"/>
                      <a:tailEnd len="sm" w="sm" type="none"/>
                    </a:lnB>
                  </a:tcPr>
                </a:tc>
                <a:tc>
                  <a:txBody>
                    <a:bodyPr/>
                    <a:lstStyle/>
                    <a:p>
                      <a:pPr indent="0" lvl="0" marL="0" rtl="0" algn="ctr">
                        <a:spcBef>
                          <a:spcPts val="0"/>
                        </a:spcBef>
                        <a:spcAft>
                          <a:spcPts val="0"/>
                        </a:spcAft>
                        <a:buNone/>
                      </a:pPr>
                      <a:r>
                        <a:t/>
                      </a:r>
                      <a:endParaRPr sz="800">
                        <a:solidFill>
                          <a:srgbClr val="2C2E30"/>
                        </a:solidFill>
                        <a:latin typeface="Helvetica Neue Light"/>
                        <a:ea typeface="Helvetica Neue Light"/>
                        <a:cs typeface="Helvetica Neue Light"/>
                        <a:sym typeface="Helvetica Neue Light"/>
                      </a:endParaRPr>
                    </a:p>
                    <a:p>
                      <a:pPr indent="0" lvl="0" marL="0" rtl="0" algn="ctr">
                        <a:spcBef>
                          <a:spcPts val="0"/>
                        </a:spcBef>
                        <a:spcAft>
                          <a:spcPts val="0"/>
                        </a:spcAft>
                        <a:buNone/>
                      </a:pPr>
                      <a:r>
                        <a:t/>
                      </a:r>
                      <a:endParaRPr sz="800">
                        <a:solidFill>
                          <a:srgbClr val="2C2E30"/>
                        </a:solidFill>
                        <a:latin typeface="Helvetica Neue Light"/>
                        <a:ea typeface="Helvetica Neue Light"/>
                        <a:cs typeface="Helvetica Neue Light"/>
                        <a:sym typeface="Helvetica Neue Light"/>
                      </a:endParaRPr>
                    </a:p>
                  </a:txBody>
                  <a:tcPr marT="91425" marB="0" marR="91425" marL="91425" anchor="ctr">
                    <a:lnL cap="flat" cmpd="sng" w="9525">
                      <a:solidFill>
                        <a:srgbClr val="9A9A9A">
                          <a:alpha val="0"/>
                        </a:srgbClr>
                      </a:solidFill>
                      <a:prstDash val="dash"/>
                      <a:round/>
                      <a:headEnd len="sm" w="sm" type="none"/>
                      <a:tailEnd len="sm" w="sm" type="none"/>
                    </a:lnL>
                    <a:lnR cap="flat" cmpd="sng" w="9525">
                      <a:solidFill>
                        <a:srgbClr val="545454"/>
                      </a:solidFill>
                      <a:prstDash val="dash"/>
                      <a:round/>
                      <a:headEnd len="sm" w="sm" type="none"/>
                      <a:tailEnd len="sm" w="sm" type="none"/>
                    </a:lnR>
                    <a:lnT cap="flat" cmpd="sng" w="9525">
                      <a:solidFill>
                        <a:srgbClr val="9A9A9A">
                          <a:alpha val="0"/>
                        </a:srgbClr>
                      </a:solidFill>
                      <a:prstDash val="solid"/>
                      <a:round/>
                      <a:headEnd len="sm" w="sm" type="none"/>
                      <a:tailEnd len="sm" w="sm" type="none"/>
                    </a:lnT>
                    <a:lnB cap="flat" cmpd="sng" w="9525">
                      <a:solidFill>
                        <a:srgbClr val="9A9A9A">
                          <a:alpha val="0"/>
                        </a:srgbClr>
                      </a:solidFill>
                      <a:prstDash val="solid"/>
                      <a:round/>
                      <a:headEnd len="sm" w="sm" type="none"/>
                      <a:tailEnd len="sm" w="sm" type="none"/>
                    </a:lnB>
                  </a:tcPr>
                </a:tc>
                <a:tc>
                  <a:txBody>
                    <a:bodyPr/>
                    <a:lstStyle/>
                    <a:p>
                      <a:pPr indent="0" lvl="0" marL="0" rtl="0" algn="ctr">
                        <a:spcBef>
                          <a:spcPts val="0"/>
                        </a:spcBef>
                        <a:spcAft>
                          <a:spcPts val="0"/>
                        </a:spcAft>
                        <a:buNone/>
                      </a:pPr>
                      <a:r>
                        <a:t/>
                      </a:r>
                      <a:endParaRPr b="1" sz="800">
                        <a:solidFill>
                          <a:srgbClr val="2C2E30"/>
                        </a:solidFill>
                        <a:latin typeface="Helvetica Neue"/>
                        <a:ea typeface="Helvetica Neue"/>
                        <a:cs typeface="Helvetica Neue"/>
                        <a:sym typeface="Helvetica Neue"/>
                      </a:endParaRPr>
                    </a:p>
                    <a:p>
                      <a:pPr indent="0" lvl="0" marL="0" rtl="0" algn="ctr">
                        <a:spcBef>
                          <a:spcPts val="0"/>
                        </a:spcBef>
                        <a:spcAft>
                          <a:spcPts val="0"/>
                        </a:spcAft>
                        <a:buNone/>
                      </a:pPr>
                      <a:r>
                        <a:t/>
                      </a:r>
                      <a:endParaRPr b="1" sz="800">
                        <a:solidFill>
                          <a:srgbClr val="2C2E30"/>
                        </a:solidFill>
                        <a:latin typeface="Helvetica Neue"/>
                        <a:ea typeface="Helvetica Neue"/>
                        <a:cs typeface="Helvetica Neue"/>
                        <a:sym typeface="Helvetica Neue"/>
                      </a:endParaRPr>
                    </a:p>
                    <a:p>
                      <a:pPr indent="0" lvl="0" marL="0" rtl="0" algn="l">
                        <a:spcBef>
                          <a:spcPts val="0"/>
                        </a:spcBef>
                        <a:spcAft>
                          <a:spcPts val="0"/>
                        </a:spcAft>
                        <a:buNone/>
                      </a:pPr>
                      <a:r>
                        <a:t/>
                      </a:r>
                      <a:endParaRPr sz="1400"/>
                    </a:p>
                  </a:txBody>
                  <a:tcPr marT="91425" marB="0" marR="91425" marL="91425" anchor="ctr">
                    <a:lnL cap="flat" cmpd="sng" w="9525">
                      <a:solidFill>
                        <a:srgbClr val="545454"/>
                      </a:solidFill>
                      <a:prstDash val="dash"/>
                      <a:round/>
                      <a:headEnd len="sm" w="sm" type="none"/>
                      <a:tailEnd len="sm" w="sm" type="none"/>
                    </a:lnL>
                    <a:lnR cap="flat" cmpd="sng" w="9525">
                      <a:solidFill>
                        <a:srgbClr val="9A9A9A">
                          <a:alpha val="0"/>
                        </a:srgbClr>
                      </a:solidFill>
                      <a:prstDash val="solid"/>
                      <a:round/>
                      <a:headEnd len="sm" w="sm" type="none"/>
                      <a:tailEnd len="sm" w="sm" type="none"/>
                    </a:lnR>
                    <a:lnT cap="flat" cmpd="sng" w="9525">
                      <a:solidFill>
                        <a:srgbClr val="9A9A9A">
                          <a:alpha val="0"/>
                        </a:srgbClr>
                      </a:solidFill>
                      <a:prstDash val="solid"/>
                      <a:round/>
                      <a:headEnd len="sm" w="sm" type="none"/>
                      <a:tailEnd len="sm" w="sm" type="none"/>
                    </a:lnT>
                    <a:lnB cap="flat" cmpd="sng" w="9525">
                      <a:solidFill>
                        <a:srgbClr val="9A9A9A">
                          <a:alpha val="0"/>
                        </a:srgbClr>
                      </a:solidFill>
                      <a:prstDash val="solid"/>
                      <a:round/>
                      <a:headEnd len="sm" w="sm" type="none"/>
                      <a:tailEnd len="sm" w="sm" type="none"/>
                    </a:lnB>
                  </a:tcPr>
                </a:tc>
              </a:tr>
            </a:tbl>
          </a:graphicData>
        </a:graphic>
      </p:graphicFrame>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p:cSld name="Blank">
    <p:spTree>
      <p:nvGrpSpPr>
        <p:cNvPr id="617" name="Shape 617"/>
        <p:cNvGrpSpPr/>
        <p:nvPr/>
      </p:nvGrpSpPr>
      <p:grpSpPr>
        <a:xfrm>
          <a:off x="0" y="0"/>
          <a:ext cx="0" cy="0"/>
          <a:chOff x="0" y="0"/>
          <a:chExt cx="0" cy="0"/>
        </a:xfrm>
      </p:grpSpPr>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slide - 2">
  <p:cSld name="Subtitle slide - 2">
    <p:spTree>
      <p:nvGrpSpPr>
        <p:cNvPr id="618" name="Shape 618"/>
        <p:cNvGrpSpPr/>
        <p:nvPr/>
      </p:nvGrpSpPr>
      <p:grpSpPr>
        <a:xfrm>
          <a:off x="0" y="0"/>
          <a:ext cx="0" cy="0"/>
          <a:chOff x="0" y="0"/>
          <a:chExt cx="0" cy="0"/>
        </a:xfrm>
      </p:grpSpPr>
      <p:cxnSp>
        <p:nvCxnSpPr>
          <p:cNvPr id="619" name="Google Shape;619;p52"/>
          <p:cNvCxnSpPr/>
          <p:nvPr/>
        </p:nvCxnSpPr>
        <p:spPr>
          <a:xfrm>
            <a:off x="3347864" y="4132524"/>
            <a:ext cx="5228700" cy="0"/>
          </a:xfrm>
          <a:prstGeom prst="straightConnector1">
            <a:avLst/>
          </a:prstGeom>
          <a:noFill/>
          <a:ln cap="flat" cmpd="sng" w="9525">
            <a:solidFill>
              <a:srgbClr val="66CC00"/>
            </a:solidFill>
            <a:prstDash val="solid"/>
            <a:round/>
            <a:headEnd len="sm" w="sm" type="none"/>
            <a:tailEnd len="sm" w="sm" type="none"/>
          </a:ln>
        </p:spPr>
      </p:cxnSp>
      <p:sp>
        <p:nvSpPr>
          <p:cNvPr id="620" name="Google Shape;620;p52"/>
          <p:cNvSpPr txBox="1"/>
          <p:nvPr>
            <p:ph idx="1" type="body"/>
          </p:nvPr>
        </p:nvSpPr>
        <p:spPr>
          <a:xfrm>
            <a:off x="3404399" y="3305600"/>
            <a:ext cx="5277000" cy="922200"/>
          </a:xfrm>
          <a:prstGeom prst="rect">
            <a:avLst/>
          </a:prstGeom>
          <a:noFill/>
          <a:ln>
            <a:noFill/>
          </a:ln>
        </p:spPr>
        <p:txBody>
          <a:bodyPr anchorCtr="0" anchor="t" bIns="91425" lIns="91425" spcFirstLastPara="1" rIns="91425" wrap="square" tIns="91425">
            <a:noAutofit/>
          </a:bodyPr>
          <a:lstStyle>
            <a:lvl1pPr indent="-228600" lvl="0" marL="457200" marR="0" algn="r">
              <a:lnSpc>
                <a:spcPct val="100000"/>
              </a:lnSpc>
              <a:spcBef>
                <a:spcPts val="1000"/>
              </a:spcBef>
              <a:spcAft>
                <a:spcPts val="0"/>
              </a:spcAft>
              <a:buClr>
                <a:schemeClr val="accent4"/>
              </a:buClr>
              <a:buSzPts val="2400"/>
              <a:buFont typeface="Noto Sans Symbols"/>
              <a:buNone/>
              <a:defRPr b="0" i="0" sz="2400" u="none" cap="none" strike="noStrike">
                <a:solidFill>
                  <a:schemeClr val="dk1"/>
                </a:solidFill>
                <a:latin typeface="Arial"/>
                <a:ea typeface="Arial"/>
                <a:cs typeface="Arial"/>
                <a:sym typeface="Arial"/>
              </a:defRPr>
            </a:lvl1pPr>
            <a:lvl2pPr indent="-406400" lvl="1" marL="914400" marR="0" algn="l">
              <a:lnSpc>
                <a:spcPct val="100000"/>
              </a:lnSpc>
              <a:spcBef>
                <a:spcPts val="500"/>
              </a:spcBef>
              <a:spcAft>
                <a:spcPts val="0"/>
              </a:spcAft>
              <a:buClr>
                <a:schemeClr val="accent4"/>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lnSpc>
                <a:spcPct val="100000"/>
              </a:lnSpc>
              <a:spcBef>
                <a:spcPts val="500"/>
              </a:spcBef>
              <a:spcAft>
                <a:spcPts val="0"/>
              </a:spcAft>
              <a:buClr>
                <a:schemeClr val="accent4"/>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lnSpc>
                <a:spcPct val="100000"/>
              </a:lnSpc>
              <a:spcBef>
                <a:spcPts val="400"/>
              </a:spcBef>
              <a:spcAft>
                <a:spcPts val="0"/>
              </a:spcAft>
              <a:buClr>
                <a:schemeClr val="accent4"/>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lnSpc>
                <a:spcPct val="100000"/>
              </a:lnSpc>
              <a:spcBef>
                <a:spcPts val="400"/>
              </a:spcBef>
              <a:spcAft>
                <a:spcPts val="0"/>
              </a:spcAft>
              <a:buClr>
                <a:schemeClr val="accent4"/>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lnSpc>
                <a:spcPct val="100000"/>
              </a:lnSpc>
              <a:spcBef>
                <a:spcPts val="400"/>
              </a:spcBef>
              <a:spcAft>
                <a:spcPts val="0"/>
              </a:spcAft>
              <a:buClr>
                <a:schemeClr val="accent4"/>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lnSpc>
                <a:spcPct val="100000"/>
              </a:lnSpc>
              <a:spcBef>
                <a:spcPts val="400"/>
              </a:spcBef>
              <a:spcAft>
                <a:spcPts val="0"/>
              </a:spcAft>
              <a:buClr>
                <a:schemeClr val="accent4"/>
              </a:buClr>
              <a:buSzPts val="2000"/>
              <a:buFont typeface="Noto Sans Symbols"/>
              <a:buChar char="▪"/>
              <a:defRPr b="0" i="0" sz="2000" u="none" cap="none" strike="noStrike">
                <a:solidFill>
                  <a:schemeClr val="dk1"/>
                </a:solidFill>
                <a:latin typeface="Arial"/>
                <a:ea typeface="Arial"/>
                <a:cs typeface="Arial"/>
                <a:sym typeface="Arial"/>
              </a:defRPr>
            </a:lvl7pPr>
            <a:lvl8pPr indent="-355600" lvl="7" marL="3657600" marR="0" algn="l">
              <a:lnSpc>
                <a:spcPct val="100000"/>
              </a:lnSpc>
              <a:spcBef>
                <a:spcPts val="400"/>
              </a:spcBef>
              <a:spcAft>
                <a:spcPts val="0"/>
              </a:spcAft>
              <a:buClr>
                <a:schemeClr val="accent4"/>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lnSpc>
                <a:spcPct val="100000"/>
              </a:lnSpc>
              <a:spcBef>
                <a:spcPts val="400"/>
              </a:spcBef>
              <a:spcAft>
                <a:spcPts val="0"/>
              </a:spcAft>
              <a:buClr>
                <a:schemeClr val="accent4"/>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21" name="Google Shape;621;p52"/>
          <p:cNvSpPr txBox="1"/>
          <p:nvPr/>
        </p:nvSpPr>
        <p:spPr>
          <a:xfrm>
            <a:off x="3677425" y="4861263"/>
            <a:ext cx="1449600" cy="230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49166D"/>
                </a:solidFill>
                <a:latin typeface="Arial"/>
                <a:ea typeface="Arial"/>
                <a:cs typeface="Arial"/>
                <a:sym typeface="Arial"/>
              </a:rPr>
              <a:t>TELUS Confidential</a:t>
            </a:r>
            <a:endParaRPr b="0" i="0" sz="900" u="none" cap="none" strike="noStrike">
              <a:solidFill>
                <a:srgbClr val="49166D"/>
              </a:solidFill>
              <a:latin typeface="Arial"/>
              <a:ea typeface="Arial"/>
              <a:cs typeface="Arial"/>
              <a:sym typeface="Arial"/>
            </a:endParaRPr>
          </a:p>
        </p:txBody>
      </p:sp>
      <p:sp>
        <p:nvSpPr>
          <p:cNvPr id="622" name="Google Shape;622;p52"/>
          <p:cNvSpPr txBox="1"/>
          <p:nvPr/>
        </p:nvSpPr>
        <p:spPr>
          <a:xfrm>
            <a:off x="8748464" y="4861198"/>
            <a:ext cx="432000" cy="230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900"/>
              <a:buFont typeface="Arial"/>
              <a:buNone/>
            </a:pPr>
            <a:fld id="{00000000-1234-1234-1234-123412341234}" type="slidenum">
              <a:rPr b="0" i="0" lang="en" sz="900" u="none" cap="none" strike="noStrike">
                <a:solidFill>
                  <a:srgbClr val="49166D"/>
                </a:solidFill>
                <a:latin typeface="Arial"/>
                <a:ea typeface="Arial"/>
                <a:cs typeface="Arial"/>
                <a:sym typeface="Arial"/>
              </a:rPr>
              <a:t>‹#›</a:t>
            </a:fld>
            <a:endParaRPr b="0" i="0" sz="900" u="none" cap="none" strike="noStrike">
              <a:solidFill>
                <a:srgbClr val="49166D"/>
              </a:solidFill>
              <a:latin typeface="Arial"/>
              <a:ea typeface="Arial"/>
              <a:cs typeface="Arial"/>
              <a:sym typeface="Arial"/>
            </a:endParaRPr>
          </a:p>
        </p:txBody>
      </p:sp>
      <p:pic>
        <p:nvPicPr>
          <p:cNvPr id="623" name="Google Shape;623;p52"/>
          <p:cNvPicPr preferRelativeResize="0"/>
          <p:nvPr/>
        </p:nvPicPr>
        <p:blipFill rotWithShape="1">
          <a:blip r:embed="rId2">
            <a:alphaModFix/>
          </a:blip>
          <a:srcRect b="0" l="0" r="0" t="46586"/>
          <a:stretch/>
        </p:blipFill>
        <p:spPr>
          <a:xfrm>
            <a:off x="125653" y="-20538"/>
            <a:ext cx="6048674" cy="3230726"/>
          </a:xfrm>
          <a:prstGeom prst="rect">
            <a:avLst/>
          </a:prstGeom>
          <a:noFill/>
          <a:ln>
            <a:noFill/>
          </a:ln>
        </p:spPr>
      </p:pic>
      <p:pic>
        <p:nvPicPr>
          <p:cNvPr id="624" name="Google Shape;624;p52"/>
          <p:cNvPicPr preferRelativeResize="0"/>
          <p:nvPr/>
        </p:nvPicPr>
        <p:blipFill rotWithShape="1">
          <a:blip r:embed="rId3">
            <a:alphaModFix/>
          </a:blip>
          <a:srcRect b="0" l="0" r="0" t="0"/>
          <a:stretch/>
        </p:blipFill>
        <p:spPr>
          <a:xfrm>
            <a:off x="7956376" y="129499"/>
            <a:ext cx="1080120" cy="27003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2">
  <p:cSld name="BLANK_1">
    <p:spTree>
      <p:nvGrpSpPr>
        <p:cNvPr id="625" name="Shape 625"/>
        <p:cNvGrpSpPr/>
        <p:nvPr/>
      </p:nvGrpSpPr>
      <p:grpSpPr>
        <a:xfrm>
          <a:off x="0" y="0"/>
          <a:ext cx="0" cy="0"/>
          <a:chOff x="0" y="0"/>
          <a:chExt cx="0" cy="0"/>
        </a:xfrm>
      </p:grpSpPr>
      <p:sp>
        <p:nvSpPr>
          <p:cNvPr id="626" name="Google Shape;626;p53"/>
          <p:cNvSpPr txBox="1"/>
          <p:nvPr>
            <p:ph idx="10" type="dt"/>
          </p:nvPr>
        </p:nvSpPr>
        <p:spPr>
          <a:xfrm>
            <a:off x="628650" y="4643975"/>
            <a:ext cx="2057400" cy="273900"/>
          </a:xfrm>
          <a:prstGeom prst="rect">
            <a:avLst/>
          </a:prstGeom>
          <a:noFill/>
          <a:ln>
            <a:noFill/>
          </a:ln>
        </p:spPr>
        <p:txBody>
          <a:bodyPr anchorCtr="0" anchor="t" bIns="34275" lIns="68575" spcFirstLastPara="1" rIns="68575" wrap="square" tIns="34275">
            <a:noAutofit/>
          </a:bodyPr>
          <a:lstStyle>
            <a:lvl1pPr lvl="0" marR="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1pPr>
            <a:lvl2pPr lvl="1" marR="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9pPr>
          </a:lstStyle>
          <a:p/>
        </p:txBody>
      </p:sp>
      <p:sp>
        <p:nvSpPr>
          <p:cNvPr id="627" name="Google Shape;627;p53"/>
          <p:cNvSpPr txBox="1"/>
          <p:nvPr>
            <p:ph idx="11" type="ftr"/>
          </p:nvPr>
        </p:nvSpPr>
        <p:spPr>
          <a:xfrm>
            <a:off x="3028950" y="4643975"/>
            <a:ext cx="3086100" cy="273900"/>
          </a:xfrm>
          <a:prstGeom prst="rect">
            <a:avLst/>
          </a:prstGeom>
          <a:noFill/>
          <a:ln>
            <a:noFill/>
          </a:ln>
        </p:spPr>
        <p:txBody>
          <a:bodyPr anchorCtr="0" anchor="t" bIns="34275" lIns="68575" spcFirstLastPara="1" rIns="68575" wrap="square" tIns="34275">
            <a:noAutofit/>
          </a:bodyPr>
          <a:lstStyle>
            <a:lvl1pPr lvl="0" marR="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1pPr>
            <a:lvl2pPr lvl="1" marR="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9pPr>
          </a:lstStyle>
          <a:p/>
        </p:txBody>
      </p:sp>
      <p:sp>
        <p:nvSpPr>
          <p:cNvPr id="628" name="Google Shape;628;p53"/>
          <p:cNvSpPr txBox="1"/>
          <p:nvPr>
            <p:ph idx="12" type="sldNum"/>
          </p:nvPr>
        </p:nvSpPr>
        <p:spPr>
          <a:xfrm>
            <a:off x="6457950" y="4768907"/>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3">
  <p:cSld name="BLANK_2">
    <p:spTree>
      <p:nvGrpSpPr>
        <p:cNvPr id="629" name="Shape 629"/>
        <p:cNvGrpSpPr/>
        <p:nvPr/>
      </p:nvGrpSpPr>
      <p:grpSpPr>
        <a:xfrm>
          <a:off x="0" y="0"/>
          <a:ext cx="0" cy="0"/>
          <a:chOff x="0" y="0"/>
          <a:chExt cx="0" cy="0"/>
        </a:xfrm>
      </p:grpSpPr>
      <p:sp>
        <p:nvSpPr>
          <p:cNvPr id="630" name="Google Shape;630;p54"/>
          <p:cNvSpPr txBox="1"/>
          <p:nvPr>
            <p:ph type="title"/>
          </p:nvPr>
        </p:nvSpPr>
        <p:spPr>
          <a:xfrm>
            <a:off x="82296" y="123444"/>
            <a:ext cx="7457700" cy="352200"/>
          </a:xfrm>
          <a:prstGeom prst="rect">
            <a:avLst/>
          </a:prstGeom>
        </p:spPr>
        <p:txBody>
          <a:bodyPr anchorCtr="0" anchor="t" bIns="0" lIns="0" spcFirstLastPara="1" rIns="0" wrap="square" tIns="0">
            <a:noAutofit/>
          </a:bodyPr>
          <a:lstStyle>
            <a:lvl1pPr lvl="0">
              <a:spcBef>
                <a:spcPts val="0"/>
              </a:spcBef>
              <a:spcAft>
                <a:spcPts val="0"/>
              </a:spcAft>
              <a:buNone/>
              <a:defRPr b="0" sz="2100">
                <a:solidFill>
                  <a:srgbClr val="49166D"/>
                </a:solidFill>
                <a:latin typeface="Helvetica Neue"/>
                <a:ea typeface="Helvetica Neue"/>
                <a:cs typeface="Helvetica Neue"/>
                <a:sym typeface="Helvetica Neue"/>
              </a:defRPr>
            </a:lvl1pPr>
            <a:lvl2pPr lvl="1">
              <a:spcBef>
                <a:spcPts val="0"/>
              </a:spcBef>
              <a:spcAft>
                <a:spcPts val="0"/>
              </a:spcAft>
              <a:buNone/>
              <a:defRPr b="0" sz="2100">
                <a:solidFill>
                  <a:srgbClr val="674EA7"/>
                </a:solidFill>
                <a:latin typeface="Helvetica Neue"/>
                <a:ea typeface="Helvetica Neue"/>
                <a:cs typeface="Helvetica Neue"/>
                <a:sym typeface="Helvetica Neue"/>
              </a:defRPr>
            </a:lvl2pPr>
            <a:lvl3pPr lvl="2">
              <a:spcBef>
                <a:spcPts val="0"/>
              </a:spcBef>
              <a:spcAft>
                <a:spcPts val="0"/>
              </a:spcAft>
              <a:buNone/>
              <a:defRPr b="0" sz="2100">
                <a:solidFill>
                  <a:srgbClr val="674EA7"/>
                </a:solidFill>
                <a:latin typeface="Helvetica Neue"/>
                <a:ea typeface="Helvetica Neue"/>
                <a:cs typeface="Helvetica Neue"/>
                <a:sym typeface="Helvetica Neue"/>
              </a:defRPr>
            </a:lvl3pPr>
            <a:lvl4pPr lvl="3">
              <a:spcBef>
                <a:spcPts val="0"/>
              </a:spcBef>
              <a:spcAft>
                <a:spcPts val="0"/>
              </a:spcAft>
              <a:buNone/>
              <a:defRPr b="0" sz="2100">
                <a:solidFill>
                  <a:srgbClr val="674EA7"/>
                </a:solidFill>
                <a:latin typeface="Helvetica Neue"/>
                <a:ea typeface="Helvetica Neue"/>
                <a:cs typeface="Helvetica Neue"/>
                <a:sym typeface="Helvetica Neue"/>
              </a:defRPr>
            </a:lvl4pPr>
            <a:lvl5pPr lvl="4">
              <a:spcBef>
                <a:spcPts val="0"/>
              </a:spcBef>
              <a:spcAft>
                <a:spcPts val="0"/>
              </a:spcAft>
              <a:buNone/>
              <a:defRPr b="0" sz="2100">
                <a:solidFill>
                  <a:srgbClr val="674EA7"/>
                </a:solidFill>
                <a:latin typeface="Helvetica Neue"/>
                <a:ea typeface="Helvetica Neue"/>
                <a:cs typeface="Helvetica Neue"/>
                <a:sym typeface="Helvetica Neue"/>
              </a:defRPr>
            </a:lvl5pPr>
            <a:lvl6pPr lvl="5">
              <a:spcBef>
                <a:spcPts val="0"/>
              </a:spcBef>
              <a:spcAft>
                <a:spcPts val="0"/>
              </a:spcAft>
              <a:buNone/>
              <a:defRPr b="0" sz="2100">
                <a:solidFill>
                  <a:srgbClr val="674EA7"/>
                </a:solidFill>
                <a:latin typeface="Helvetica Neue"/>
                <a:ea typeface="Helvetica Neue"/>
                <a:cs typeface="Helvetica Neue"/>
                <a:sym typeface="Helvetica Neue"/>
              </a:defRPr>
            </a:lvl6pPr>
            <a:lvl7pPr lvl="6">
              <a:spcBef>
                <a:spcPts val="0"/>
              </a:spcBef>
              <a:spcAft>
                <a:spcPts val="0"/>
              </a:spcAft>
              <a:buNone/>
              <a:defRPr b="0" sz="2100">
                <a:solidFill>
                  <a:srgbClr val="674EA7"/>
                </a:solidFill>
                <a:latin typeface="Helvetica Neue"/>
                <a:ea typeface="Helvetica Neue"/>
                <a:cs typeface="Helvetica Neue"/>
                <a:sym typeface="Helvetica Neue"/>
              </a:defRPr>
            </a:lvl7pPr>
            <a:lvl8pPr lvl="7">
              <a:spcBef>
                <a:spcPts val="0"/>
              </a:spcBef>
              <a:spcAft>
                <a:spcPts val="0"/>
              </a:spcAft>
              <a:buNone/>
              <a:defRPr b="0" sz="2100">
                <a:solidFill>
                  <a:srgbClr val="674EA7"/>
                </a:solidFill>
                <a:latin typeface="Helvetica Neue"/>
                <a:ea typeface="Helvetica Neue"/>
                <a:cs typeface="Helvetica Neue"/>
                <a:sym typeface="Helvetica Neue"/>
              </a:defRPr>
            </a:lvl8pPr>
            <a:lvl9pPr lvl="8">
              <a:spcBef>
                <a:spcPts val="0"/>
              </a:spcBef>
              <a:spcAft>
                <a:spcPts val="0"/>
              </a:spcAft>
              <a:buNone/>
              <a:defRPr b="0" sz="2100">
                <a:solidFill>
                  <a:srgbClr val="674EA7"/>
                </a:solidFill>
                <a:latin typeface="Helvetica Neue"/>
                <a:ea typeface="Helvetica Neue"/>
                <a:cs typeface="Helvetica Neue"/>
                <a:sym typeface="Helvetica Neue"/>
              </a:defRPr>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2 1">
  <p:cSld name="BLANK_3">
    <p:spTree>
      <p:nvGrpSpPr>
        <p:cNvPr id="631" name="Shape 631"/>
        <p:cNvGrpSpPr/>
        <p:nvPr/>
      </p:nvGrpSpPr>
      <p:grpSpPr>
        <a:xfrm>
          <a:off x="0" y="0"/>
          <a:ext cx="0" cy="0"/>
          <a:chOff x="0" y="0"/>
          <a:chExt cx="0" cy="0"/>
        </a:xfrm>
      </p:grpSpPr>
      <p:sp>
        <p:nvSpPr>
          <p:cNvPr id="632" name="Google Shape;632;p55"/>
          <p:cNvSpPr txBox="1"/>
          <p:nvPr>
            <p:ph idx="10" type="dt"/>
          </p:nvPr>
        </p:nvSpPr>
        <p:spPr>
          <a:xfrm>
            <a:off x="628650" y="4643975"/>
            <a:ext cx="2057400" cy="273900"/>
          </a:xfrm>
          <a:prstGeom prst="rect">
            <a:avLst/>
          </a:prstGeom>
          <a:noFill/>
          <a:ln>
            <a:noFill/>
          </a:ln>
        </p:spPr>
        <p:txBody>
          <a:bodyPr anchorCtr="0" anchor="t" bIns="34275" lIns="68575" spcFirstLastPara="1" rIns="68575" wrap="square" tIns="34275">
            <a:noAutofit/>
          </a:bodyPr>
          <a:lstStyle>
            <a:lvl1pPr lvl="0" marR="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1pPr>
            <a:lvl2pPr lvl="1" marR="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9pPr>
          </a:lstStyle>
          <a:p/>
        </p:txBody>
      </p:sp>
      <p:sp>
        <p:nvSpPr>
          <p:cNvPr id="633" name="Google Shape;633;p55"/>
          <p:cNvSpPr txBox="1"/>
          <p:nvPr>
            <p:ph idx="11" type="ftr"/>
          </p:nvPr>
        </p:nvSpPr>
        <p:spPr>
          <a:xfrm>
            <a:off x="3028950" y="4643975"/>
            <a:ext cx="3086100" cy="273900"/>
          </a:xfrm>
          <a:prstGeom prst="rect">
            <a:avLst/>
          </a:prstGeom>
          <a:noFill/>
          <a:ln>
            <a:noFill/>
          </a:ln>
        </p:spPr>
        <p:txBody>
          <a:bodyPr anchorCtr="0" anchor="t" bIns="34275" lIns="68575" spcFirstLastPara="1" rIns="68575" wrap="square" tIns="34275">
            <a:noAutofit/>
          </a:bodyPr>
          <a:lstStyle>
            <a:lvl1pPr lvl="0" marR="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1pPr>
            <a:lvl2pPr lvl="1" marR="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9pPr>
          </a:lstStyle>
          <a:p/>
        </p:txBody>
      </p:sp>
      <p:sp>
        <p:nvSpPr>
          <p:cNvPr id="634" name="Google Shape;634;p55"/>
          <p:cNvSpPr txBox="1"/>
          <p:nvPr>
            <p:ph idx="12" type="sldNum"/>
          </p:nvPr>
        </p:nvSpPr>
        <p:spPr>
          <a:xfrm>
            <a:off x="6457950" y="4768907"/>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1_1">
    <p:spTree>
      <p:nvGrpSpPr>
        <p:cNvPr id="635" name="Shape 635"/>
        <p:cNvGrpSpPr/>
        <p:nvPr/>
      </p:nvGrpSpPr>
      <p:grpSpPr>
        <a:xfrm>
          <a:off x="0" y="0"/>
          <a:ext cx="0" cy="0"/>
          <a:chOff x="0" y="0"/>
          <a:chExt cx="0" cy="0"/>
        </a:xfrm>
      </p:grpSpPr>
      <p:sp>
        <p:nvSpPr>
          <p:cNvPr id="636" name="Google Shape;636;p56"/>
          <p:cNvSpPr txBox="1"/>
          <p:nvPr>
            <p:ph type="ctrTitle"/>
          </p:nvPr>
        </p:nvSpPr>
        <p:spPr>
          <a:xfrm>
            <a:off x="500550" y="1705700"/>
            <a:ext cx="3951000" cy="1361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200"/>
              <a:buNone/>
              <a:defRPr sz="4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637" name="Google Shape;637;p56"/>
          <p:cNvSpPr txBox="1"/>
          <p:nvPr>
            <p:ph idx="1" type="subTitle"/>
          </p:nvPr>
        </p:nvSpPr>
        <p:spPr>
          <a:xfrm>
            <a:off x="500550" y="3122475"/>
            <a:ext cx="3650400" cy="792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400"/>
              <a:buNone/>
              <a:defRPr sz="24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pic>
        <p:nvPicPr>
          <p:cNvPr id="638" name="Google Shape;638;p56"/>
          <p:cNvPicPr preferRelativeResize="0"/>
          <p:nvPr/>
        </p:nvPicPr>
        <p:blipFill rotWithShape="1">
          <a:blip r:embed="rId2">
            <a:alphaModFix/>
          </a:blip>
          <a:srcRect b="0" l="0" r="0" t="0"/>
          <a:stretch/>
        </p:blipFill>
        <p:spPr>
          <a:xfrm>
            <a:off x="541000" y="1011750"/>
            <a:ext cx="1574313" cy="393600"/>
          </a:xfrm>
          <a:prstGeom prst="rect">
            <a:avLst/>
          </a:prstGeom>
          <a:noFill/>
          <a:ln>
            <a:noFill/>
          </a:ln>
        </p:spPr>
      </p:pic>
      <p:pic>
        <p:nvPicPr>
          <p:cNvPr id="639" name="Google Shape;639;p56"/>
          <p:cNvPicPr preferRelativeResize="0"/>
          <p:nvPr/>
        </p:nvPicPr>
        <p:blipFill rotWithShape="1">
          <a:blip r:embed="rId3">
            <a:alphaModFix/>
          </a:blip>
          <a:srcRect b="0" l="0" r="0" t="0"/>
          <a:stretch/>
        </p:blipFill>
        <p:spPr>
          <a:xfrm>
            <a:off x="4788025" y="0"/>
            <a:ext cx="4355976" cy="3847357"/>
          </a:xfrm>
          <a:prstGeom prst="rect">
            <a:avLst/>
          </a:prstGeom>
          <a:noFill/>
          <a:ln>
            <a:noFill/>
          </a:ln>
        </p:spPr>
      </p:pic>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4">
  <p:cSld name="BLANK_4">
    <p:spTree>
      <p:nvGrpSpPr>
        <p:cNvPr id="640" name="Shape 640"/>
        <p:cNvGrpSpPr/>
        <p:nvPr/>
      </p:nvGrpSpPr>
      <p:grpSpPr>
        <a:xfrm>
          <a:off x="0" y="0"/>
          <a:ext cx="0" cy="0"/>
          <a:chOff x="0" y="0"/>
          <a:chExt cx="0" cy="0"/>
        </a:xfrm>
      </p:grpSpPr>
      <p:sp>
        <p:nvSpPr>
          <p:cNvPr id="641" name="Google Shape;641;p5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sz="1400"/>
            </a:lvl1pPr>
            <a:lvl2pPr lvl="1">
              <a:buNone/>
              <a:defRPr sz="1400"/>
            </a:lvl2pPr>
            <a:lvl3pPr lvl="2">
              <a:buNone/>
              <a:defRPr sz="1400"/>
            </a:lvl3pPr>
            <a:lvl4pPr lvl="3">
              <a:buNone/>
              <a:defRPr sz="1400"/>
            </a:lvl4pPr>
            <a:lvl5pPr lvl="4">
              <a:buNone/>
              <a:defRPr sz="1400"/>
            </a:lvl5pPr>
            <a:lvl6pPr lvl="5">
              <a:buNone/>
              <a:defRPr sz="1400"/>
            </a:lvl6pPr>
            <a:lvl7pPr lvl="6">
              <a:buNone/>
              <a:defRPr sz="1400"/>
            </a:lvl7pPr>
            <a:lvl8pPr lvl="7">
              <a:buNone/>
              <a:defRPr sz="1400"/>
            </a:lvl8pPr>
            <a:lvl9pPr lvl="8">
              <a:buNone/>
              <a:defRPr sz="1400"/>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5_Content">
  <p:cSld name="TITLE_ONLY_1">
    <p:spTree>
      <p:nvGrpSpPr>
        <p:cNvPr id="642" name="Shape 642"/>
        <p:cNvGrpSpPr/>
        <p:nvPr/>
      </p:nvGrpSpPr>
      <p:grpSpPr>
        <a:xfrm>
          <a:off x="0" y="0"/>
          <a:ext cx="0" cy="0"/>
          <a:chOff x="0" y="0"/>
          <a:chExt cx="0" cy="0"/>
        </a:xfrm>
      </p:grpSpPr>
      <p:grpSp>
        <p:nvGrpSpPr>
          <p:cNvPr id="643" name="Google Shape;643;p58"/>
          <p:cNvGrpSpPr/>
          <p:nvPr/>
        </p:nvGrpSpPr>
        <p:grpSpPr>
          <a:xfrm>
            <a:off x="-9" y="4799822"/>
            <a:ext cx="1578730" cy="343675"/>
            <a:chOff x="516625" y="3462086"/>
            <a:chExt cx="2791248" cy="563864"/>
          </a:xfrm>
        </p:grpSpPr>
        <p:pic>
          <p:nvPicPr>
            <p:cNvPr id="644" name="Google Shape;644;p58"/>
            <p:cNvPicPr preferRelativeResize="0"/>
            <p:nvPr/>
          </p:nvPicPr>
          <p:blipFill rotWithShape="1">
            <a:blip r:embed="rId2">
              <a:alphaModFix/>
            </a:blip>
            <a:srcRect b="34962" l="0" r="0" t="39659"/>
            <a:stretch/>
          </p:blipFill>
          <p:spPr>
            <a:xfrm>
              <a:off x="516625" y="3584225"/>
              <a:ext cx="1740650" cy="441725"/>
            </a:xfrm>
            <a:prstGeom prst="rect">
              <a:avLst/>
            </a:prstGeom>
            <a:noFill/>
            <a:ln>
              <a:noFill/>
            </a:ln>
          </p:spPr>
        </p:pic>
        <p:pic>
          <p:nvPicPr>
            <p:cNvPr id="645" name="Google Shape;645;p58"/>
            <p:cNvPicPr preferRelativeResize="0"/>
            <p:nvPr/>
          </p:nvPicPr>
          <p:blipFill rotWithShape="1">
            <a:blip r:embed="rId3">
              <a:alphaModFix/>
            </a:blip>
            <a:srcRect b="0" l="3920" r="-3920" t="0"/>
            <a:stretch/>
          </p:blipFill>
          <p:spPr>
            <a:xfrm>
              <a:off x="2307901" y="3462086"/>
              <a:ext cx="999972" cy="562500"/>
            </a:xfrm>
            <a:prstGeom prst="rect">
              <a:avLst/>
            </a:prstGeom>
            <a:noFill/>
            <a:ln>
              <a:noFill/>
            </a:ln>
          </p:spPr>
        </p:pic>
        <p:sp>
          <p:nvSpPr>
            <p:cNvPr id="646" name="Google Shape;646;p58"/>
            <p:cNvSpPr/>
            <p:nvPr/>
          </p:nvSpPr>
          <p:spPr>
            <a:xfrm>
              <a:off x="2123469" y="3675237"/>
              <a:ext cx="165300" cy="165300"/>
            </a:xfrm>
            <a:prstGeom prst="mathPlus">
              <a:avLst>
                <a:gd fmla="val 23520" name="adj1"/>
              </a:avLst>
            </a:prstGeom>
            <a:solidFill>
              <a:srgbClr val="9E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647" name="Google Shape;647;p58"/>
          <p:cNvCxnSpPr/>
          <p:nvPr/>
        </p:nvCxnSpPr>
        <p:spPr>
          <a:xfrm>
            <a:off x="191455" y="428875"/>
            <a:ext cx="8748000" cy="0"/>
          </a:xfrm>
          <a:prstGeom prst="straightConnector1">
            <a:avLst/>
          </a:prstGeom>
          <a:noFill/>
          <a:ln cap="flat" cmpd="sng" w="28575">
            <a:solidFill>
              <a:schemeClr val="dk2"/>
            </a:solidFill>
            <a:prstDash val="solid"/>
            <a:round/>
            <a:headEnd len="med" w="med" type="none"/>
            <a:tailEnd len="med" w="med" type="none"/>
          </a:ln>
        </p:spPr>
      </p:cxnSp>
      <p:sp>
        <p:nvSpPr>
          <p:cNvPr id="648" name="Google Shape;648;p58"/>
          <p:cNvSpPr txBox="1"/>
          <p:nvPr>
            <p:ph type="title"/>
          </p:nvPr>
        </p:nvSpPr>
        <p:spPr>
          <a:xfrm>
            <a:off x="761950" y="104975"/>
            <a:ext cx="7584300" cy="270000"/>
          </a:xfrm>
          <a:prstGeom prst="rect">
            <a:avLst/>
          </a:prstGeom>
        </p:spPr>
        <p:txBody>
          <a:bodyPr anchorCtr="0" anchor="t" bIns="0" lIns="0" spcFirstLastPara="1" rIns="0" wrap="square" tIns="0">
            <a:noAutofit/>
          </a:bodyPr>
          <a:lstStyle>
            <a:lvl1pPr lvl="0">
              <a:spcBef>
                <a:spcPts val="0"/>
              </a:spcBef>
              <a:spcAft>
                <a:spcPts val="0"/>
              </a:spcAft>
              <a:buNone/>
              <a:defRPr sz="1400">
                <a:solidFill>
                  <a:srgbClr val="545454"/>
                </a:solidFill>
              </a:defRPr>
            </a:lvl1pPr>
            <a:lvl2pPr lvl="1">
              <a:spcBef>
                <a:spcPts val="0"/>
              </a:spcBef>
              <a:spcAft>
                <a:spcPts val="0"/>
              </a:spcAft>
              <a:buNone/>
              <a:defRPr sz="1400">
                <a:solidFill>
                  <a:srgbClr val="545454"/>
                </a:solidFill>
              </a:defRPr>
            </a:lvl2pPr>
            <a:lvl3pPr lvl="2">
              <a:spcBef>
                <a:spcPts val="0"/>
              </a:spcBef>
              <a:spcAft>
                <a:spcPts val="0"/>
              </a:spcAft>
              <a:buNone/>
              <a:defRPr sz="1400">
                <a:solidFill>
                  <a:srgbClr val="545454"/>
                </a:solidFill>
              </a:defRPr>
            </a:lvl3pPr>
            <a:lvl4pPr lvl="3">
              <a:spcBef>
                <a:spcPts val="0"/>
              </a:spcBef>
              <a:spcAft>
                <a:spcPts val="0"/>
              </a:spcAft>
              <a:buNone/>
              <a:defRPr sz="1400">
                <a:solidFill>
                  <a:srgbClr val="545454"/>
                </a:solidFill>
              </a:defRPr>
            </a:lvl4pPr>
            <a:lvl5pPr lvl="4">
              <a:spcBef>
                <a:spcPts val="0"/>
              </a:spcBef>
              <a:spcAft>
                <a:spcPts val="0"/>
              </a:spcAft>
              <a:buNone/>
              <a:defRPr sz="1400">
                <a:solidFill>
                  <a:srgbClr val="545454"/>
                </a:solidFill>
              </a:defRPr>
            </a:lvl5pPr>
            <a:lvl6pPr lvl="5">
              <a:spcBef>
                <a:spcPts val="0"/>
              </a:spcBef>
              <a:spcAft>
                <a:spcPts val="0"/>
              </a:spcAft>
              <a:buNone/>
              <a:defRPr sz="1400">
                <a:solidFill>
                  <a:srgbClr val="545454"/>
                </a:solidFill>
              </a:defRPr>
            </a:lvl6pPr>
            <a:lvl7pPr lvl="6">
              <a:spcBef>
                <a:spcPts val="0"/>
              </a:spcBef>
              <a:spcAft>
                <a:spcPts val="0"/>
              </a:spcAft>
              <a:buNone/>
              <a:defRPr sz="1400">
                <a:solidFill>
                  <a:srgbClr val="545454"/>
                </a:solidFill>
              </a:defRPr>
            </a:lvl7pPr>
            <a:lvl8pPr lvl="7">
              <a:spcBef>
                <a:spcPts val="0"/>
              </a:spcBef>
              <a:spcAft>
                <a:spcPts val="0"/>
              </a:spcAft>
              <a:buNone/>
              <a:defRPr sz="1400">
                <a:solidFill>
                  <a:srgbClr val="545454"/>
                </a:solidFill>
              </a:defRPr>
            </a:lvl8pPr>
            <a:lvl9pPr lvl="8">
              <a:spcBef>
                <a:spcPts val="0"/>
              </a:spcBef>
              <a:spcAft>
                <a:spcPts val="0"/>
              </a:spcAft>
              <a:buNone/>
              <a:defRPr sz="1400">
                <a:solidFill>
                  <a:srgbClr val="545454"/>
                </a:solidFill>
              </a:defRPr>
            </a:lvl9pPr>
          </a:lstStyle>
          <a:p/>
        </p:txBody>
      </p:sp>
      <p:sp>
        <p:nvSpPr>
          <p:cNvPr id="649" name="Google Shape;649;p58"/>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buNone/>
              <a:defRPr sz="1400"/>
            </a:lvl1pPr>
            <a:lvl2pPr lvl="1">
              <a:buNone/>
              <a:defRPr sz="1400"/>
            </a:lvl2pPr>
            <a:lvl3pPr lvl="2">
              <a:buNone/>
              <a:defRPr sz="1400"/>
            </a:lvl3pPr>
            <a:lvl4pPr lvl="3">
              <a:buNone/>
              <a:defRPr sz="1400"/>
            </a:lvl4pPr>
            <a:lvl5pPr lvl="4">
              <a:buNone/>
              <a:defRPr sz="1400"/>
            </a:lvl5pPr>
            <a:lvl6pPr lvl="5">
              <a:buNone/>
              <a:defRPr sz="1400"/>
            </a:lvl6pPr>
            <a:lvl7pPr lvl="6">
              <a:buNone/>
              <a:defRPr sz="1400"/>
            </a:lvl7pPr>
            <a:lvl8pPr lvl="7">
              <a:buNone/>
              <a:defRPr sz="1400"/>
            </a:lvl8pPr>
            <a:lvl9pPr lvl="8">
              <a:buNone/>
              <a:defRPr sz="1400"/>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5">
  <p:cSld name="BLANK_5">
    <p:spTree>
      <p:nvGrpSpPr>
        <p:cNvPr id="650" name="Shape 650"/>
        <p:cNvGrpSpPr/>
        <p:nvPr/>
      </p:nvGrpSpPr>
      <p:grpSpPr>
        <a:xfrm>
          <a:off x="0" y="0"/>
          <a:ext cx="0" cy="0"/>
          <a:chOff x="0" y="0"/>
          <a:chExt cx="0" cy="0"/>
        </a:xfrm>
      </p:grpSpPr>
      <p:sp>
        <p:nvSpPr>
          <p:cNvPr id="651" name="Google Shape;651;p5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sz="1400"/>
            </a:lvl1pPr>
            <a:lvl2pPr lvl="1">
              <a:buNone/>
              <a:defRPr sz="1400"/>
            </a:lvl2pPr>
            <a:lvl3pPr lvl="2">
              <a:buNone/>
              <a:defRPr sz="1400"/>
            </a:lvl3pPr>
            <a:lvl4pPr lvl="3">
              <a:buNone/>
              <a:defRPr sz="1400"/>
            </a:lvl4pPr>
            <a:lvl5pPr lvl="4">
              <a:buNone/>
              <a:defRPr sz="1400"/>
            </a:lvl5pPr>
            <a:lvl6pPr lvl="5">
              <a:buNone/>
              <a:defRPr sz="1400"/>
            </a:lvl6pPr>
            <a:lvl7pPr lvl="6">
              <a:buNone/>
              <a:defRPr sz="1400"/>
            </a:lvl7pPr>
            <a:lvl8pPr lvl="7">
              <a:buNone/>
              <a:defRPr sz="1400"/>
            </a:lvl8pPr>
            <a:lvl9pPr lvl="8">
              <a:buNone/>
              <a:defRPr sz="1400"/>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2">
  <p:cSld name="TITLE_AND_BODY_2">
    <p:spTree>
      <p:nvGrpSpPr>
        <p:cNvPr id="652" name="Shape 652"/>
        <p:cNvGrpSpPr/>
        <p:nvPr/>
      </p:nvGrpSpPr>
      <p:grpSpPr>
        <a:xfrm>
          <a:off x="0" y="0"/>
          <a:ext cx="0" cy="0"/>
          <a:chOff x="0" y="0"/>
          <a:chExt cx="0" cy="0"/>
        </a:xfrm>
      </p:grpSpPr>
      <p:sp>
        <p:nvSpPr>
          <p:cNvPr id="653" name="Google Shape;653;p60"/>
          <p:cNvSpPr txBox="1"/>
          <p:nvPr>
            <p:ph type="title"/>
          </p:nvPr>
        </p:nvSpPr>
        <p:spPr>
          <a:xfrm>
            <a:off x="311700" y="445025"/>
            <a:ext cx="8520600" cy="572700"/>
          </a:xfrm>
          <a:prstGeom prst="rect">
            <a:avLst/>
          </a:prstGeom>
        </p:spPr>
        <p:txBody>
          <a:bodyPr anchorCtr="0" anchor="t" bIns="0" lIns="0" spcFirstLastPara="1" rIns="0" wrap="square" tIns="0">
            <a:noAutofit/>
          </a:bodyPr>
          <a:lstStyle>
            <a:lvl1pPr lvl="0">
              <a:spcBef>
                <a:spcPts val="0"/>
              </a:spcBef>
              <a:spcAft>
                <a:spcPts val="0"/>
              </a:spcAft>
              <a:buSzPts val="1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654" name="Google Shape;654;p60"/>
          <p:cNvSpPr txBox="1"/>
          <p:nvPr>
            <p:ph idx="1" type="body"/>
          </p:nvPr>
        </p:nvSpPr>
        <p:spPr>
          <a:xfrm>
            <a:off x="311700" y="1152475"/>
            <a:ext cx="8520600" cy="3416400"/>
          </a:xfrm>
          <a:prstGeom prst="rect">
            <a:avLst/>
          </a:prstGeom>
        </p:spPr>
        <p:txBody>
          <a:bodyPr anchorCtr="0" anchor="t" bIns="0" lIns="0" spcFirstLastPara="1" rIns="0" wrap="square" tIns="0">
            <a:no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655" name="Google Shape;655;p60"/>
          <p:cNvSpPr txBox="1"/>
          <p:nvPr>
            <p:ph idx="12" type="sldNum"/>
          </p:nvPr>
        </p:nvSpPr>
        <p:spPr>
          <a:xfrm>
            <a:off x="8472458" y="4663217"/>
            <a:ext cx="548700" cy="393600"/>
          </a:xfrm>
          <a:prstGeom prst="rect">
            <a:avLst/>
          </a:prstGeom>
          <a:noFill/>
          <a:ln>
            <a:noFill/>
          </a:ln>
        </p:spPr>
        <p:txBody>
          <a:bodyPr anchorCtr="0" anchor="ctr" bIns="68575" lIns="68575" spcFirstLastPara="1" rIns="68575" wrap="square" tIns="68575">
            <a:noAutofit/>
          </a:bodyPr>
          <a:lstStyle>
            <a:lvl1pPr lvl="0">
              <a:buNone/>
              <a:defRPr sz="1100"/>
            </a:lvl1pPr>
            <a:lvl2pPr lvl="1">
              <a:buNone/>
              <a:defRPr sz="1100"/>
            </a:lvl2pPr>
            <a:lvl3pPr lvl="2">
              <a:buNone/>
              <a:defRPr sz="1100"/>
            </a:lvl3pPr>
            <a:lvl4pPr lvl="3">
              <a:buNone/>
              <a:defRPr sz="1100"/>
            </a:lvl4pPr>
            <a:lvl5pPr lvl="4">
              <a:buNone/>
              <a:defRPr sz="1100"/>
            </a:lvl5pPr>
            <a:lvl6pPr lvl="5">
              <a:buNone/>
              <a:defRPr sz="1100"/>
            </a:lvl6pPr>
            <a:lvl7pPr lvl="6">
              <a:buNone/>
              <a:defRPr sz="1100"/>
            </a:lvl7pPr>
            <a:lvl8pPr lvl="7">
              <a:buNone/>
              <a:defRPr sz="1100"/>
            </a:lvl8pPr>
            <a:lvl9pPr lvl="8">
              <a:buNone/>
              <a:defRPr sz="1100"/>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1">
  <p:cSld name="BLANK_6">
    <p:spTree>
      <p:nvGrpSpPr>
        <p:cNvPr id="656" name="Shape 656"/>
        <p:cNvGrpSpPr/>
        <p:nvPr/>
      </p:nvGrpSpPr>
      <p:grpSpPr>
        <a:xfrm>
          <a:off x="0" y="0"/>
          <a:ext cx="0" cy="0"/>
          <a:chOff x="0" y="0"/>
          <a:chExt cx="0" cy="0"/>
        </a:xfrm>
      </p:grpSpPr>
      <p:sp>
        <p:nvSpPr>
          <p:cNvPr id="657" name="Google Shape;657;p61"/>
          <p:cNvSpPr txBox="1"/>
          <p:nvPr>
            <p:ph idx="10" type="dt"/>
          </p:nvPr>
        </p:nvSpPr>
        <p:spPr>
          <a:xfrm>
            <a:off x="428625" y="4469309"/>
            <a:ext cx="2000400" cy="256800"/>
          </a:xfrm>
          <a:prstGeom prst="rect">
            <a:avLst/>
          </a:prstGeom>
          <a:noFill/>
          <a:ln>
            <a:noFill/>
          </a:ln>
        </p:spPr>
        <p:txBody>
          <a:bodyPr anchorCtr="0" anchor="ctr" bIns="39275" lIns="78575" spcFirstLastPara="1" rIns="78575" wrap="square" tIns="39275">
            <a:noAutofit/>
          </a:bodyPr>
          <a:lstStyle>
            <a:lvl1pPr lvl="0" algn="l">
              <a:spcBef>
                <a:spcPts val="0"/>
              </a:spcBef>
              <a:spcAft>
                <a:spcPts val="0"/>
              </a:spcAft>
              <a:buSzPts val="1200"/>
              <a:buNone/>
              <a:defRPr sz="1200"/>
            </a:lvl1pPr>
            <a:lvl2pPr lvl="1" algn="l">
              <a:spcBef>
                <a:spcPts val="0"/>
              </a:spcBef>
              <a:spcAft>
                <a:spcPts val="0"/>
              </a:spcAft>
              <a:buSzPts val="1200"/>
              <a:buNone/>
              <a:defRPr sz="1200"/>
            </a:lvl2pPr>
            <a:lvl3pPr lvl="2" algn="l">
              <a:spcBef>
                <a:spcPts val="0"/>
              </a:spcBef>
              <a:spcAft>
                <a:spcPts val="0"/>
              </a:spcAft>
              <a:buSzPts val="1200"/>
              <a:buNone/>
              <a:defRPr sz="1200"/>
            </a:lvl3pPr>
            <a:lvl4pPr lvl="3" algn="l">
              <a:spcBef>
                <a:spcPts val="0"/>
              </a:spcBef>
              <a:spcAft>
                <a:spcPts val="0"/>
              </a:spcAft>
              <a:buSzPts val="1200"/>
              <a:buNone/>
              <a:defRPr sz="1200"/>
            </a:lvl4pPr>
            <a:lvl5pPr lvl="4" algn="l">
              <a:spcBef>
                <a:spcPts val="0"/>
              </a:spcBef>
              <a:spcAft>
                <a:spcPts val="0"/>
              </a:spcAft>
              <a:buSzPts val="1200"/>
              <a:buNone/>
              <a:defRPr sz="1200"/>
            </a:lvl5pPr>
            <a:lvl6pPr lvl="5" algn="l">
              <a:spcBef>
                <a:spcPts val="0"/>
              </a:spcBef>
              <a:spcAft>
                <a:spcPts val="0"/>
              </a:spcAft>
              <a:buSzPts val="1200"/>
              <a:buNone/>
              <a:defRPr sz="1200"/>
            </a:lvl6pPr>
            <a:lvl7pPr lvl="6" algn="l">
              <a:spcBef>
                <a:spcPts val="0"/>
              </a:spcBef>
              <a:spcAft>
                <a:spcPts val="0"/>
              </a:spcAft>
              <a:buSzPts val="1200"/>
              <a:buNone/>
              <a:defRPr sz="1200"/>
            </a:lvl7pPr>
            <a:lvl8pPr lvl="7" algn="l">
              <a:spcBef>
                <a:spcPts val="0"/>
              </a:spcBef>
              <a:spcAft>
                <a:spcPts val="0"/>
              </a:spcAft>
              <a:buSzPts val="1200"/>
              <a:buNone/>
              <a:defRPr sz="1200"/>
            </a:lvl8pPr>
            <a:lvl9pPr lvl="8" algn="l">
              <a:spcBef>
                <a:spcPts val="0"/>
              </a:spcBef>
              <a:spcAft>
                <a:spcPts val="0"/>
              </a:spcAft>
              <a:buSzPts val="1200"/>
              <a:buNone/>
              <a:defRPr sz="1200"/>
            </a:lvl9pPr>
          </a:lstStyle>
          <a:p/>
        </p:txBody>
      </p:sp>
      <p:sp>
        <p:nvSpPr>
          <p:cNvPr id="658" name="Google Shape;658;p61"/>
          <p:cNvSpPr txBox="1"/>
          <p:nvPr>
            <p:ph idx="11" type="ftr"/>
          </p:nvPr>
        </p:nvSpPr>
        <p:spPr>
          <a:xfrm>
            <a:off x="2928938" y="4469309"/>
            <a:ext cx="2714700" cy="256800"/>
          </a:xfrm>
          <a:prstGeom prst="rect">
            <a:avLst/>
          </a:prstGeom>
          <a:noFill/>
          <a:ln>
            <a:noFill/>
          </a:ln>
        </p:spPr>
        <p:txBody>
          <a:bodyPr anchorCtr="0" anchor="ctr" bIns="39275" lIns="78575" spcFirstLastPara="1" rIns="78575" wrap="square" tIns="39275">
            <a:noAutofit/>
          </a:bodyPr>
          <a:lstStyle>
            <a:lvl1pPr lvl="0" algn="ctr">
              <a:spcBef>
                <a:spcPts val="0"/>
              </a:spcBef>
              <a:spcAft>
                <a:spcPts val="0"/>
              </a:spcAft>
              <a:buSzPts val="1200"/>
              <a:buNone/>
              <a:defRPr sz="1200"/>
            </a:lvl1pPr>
            <a:lvl2pPr lvl="1" algn="l">
              <a:spcBef>
                <a:spcPts val="0"/>
              </a:spcBef>
              <a:spcAft>
                <a:spcPts val="0"/>
              </a:spcAft>
              <a:buSzPts val="1200"/>
              <a:buNone/>
              <a:defRPr sz="1200"/>
            </a:lvl2pPr>
            <a:lvl3pPr lvl="2" algn="l">
              <a:spcBef>
                <a:spcPts val="0"/>
              </a:spcBef>
              <a:spcAft>
                <a:spcPts val="0"/>
              </a:spcAft>
              <a:buSzPts val="1200"/>
              <a:buNone/>
              <a:defRPr sz="1200"/>
            </a:lvl3pPr>
            <a:lvl4pPr lvl="3" algn="l">
              <a:spcBef>
                <a:spcPts val="0"/>
              </a:spcBef>
              <a:spcAft>
                <a:spcPts val="0"/>
              </a:spcAft>
              <a:buSzPts val="1200"/>
              <a:buNone/>
              <a:defRPr sz="1200"/>
            </a:lvl4pPr>
            <a:lvl5pPr lvl="4" algn="l">
              <a:spcBef>
                <a:spcPts val="0"/>
              </a:spcBef>
              <a:spcAft>
                <a:spcPts val="0"/>
              </a:spcAft>
              <a:buSzPts val="1200"/>
              <a:buNone/>
              <a:defRPr sz="1200"/>
            </a:lvl5pPr>
            <a:lvl6pPr lvl="5" algn="l">
              <a:spcBef>
                <a:spcPts val="0"/>
              </a:spcBef>
              <a:spcAft>
                <a:spcPts val="0"/>
              </a:spcAft>
              <a:buSzPts val="1200"/>
              <a:buNone/>
              <a:defRPr sz="1200"/>
            </a:lvl6pPr>
            <a:lvl7pPr lvl="6" algn="l">
              <a:spcBef>
                <a:spcPts val="0"/>
              </a:spcBef>
              <a:spcAft>
                <a:spcPts val="0"/>
              </a:spcAft>
              <a:buSzPts val="1200"/>
              <a:buNone/>
              <a:defRPr sz="1200"/>
            </a:lvl7pPr>
            <a:lvl8pPr lvl="7" algn="l">
              <a:spcBef>
                <a:spcPts val="0"/>
              </a:spcBef>
              <a:spcAft>
                <a:spcPts val="0"/>
              </a:spcAft>
              <a:buSzPts val="1200"/>
              <a:buNone/>
              <a:defRPr sz="1200"/>
            </a:lvl8pPr>
            <a:lvl9pPr lvl="8" algn="l">
              <a:spcBef>
                <a:spcPts val="0"/>
              </a:spcBef>
              <a:spcAft>
                <a:spcPts val="0"/>
              </a:spcAft>
              <a:buSzPts val="1200"/>
              <a:buNone/>
              <a:defRPr sz="1200"/>
            </a:lvl9pPr>
          </a:lstStyle>
          <a:p/>
        </p:txBody>
      </p:sp>
      <p:sp>
        <p:nvSpPr>
          <p:cNvPr id="659" name="Google Shape;659;p61"/>
          <p:cNvSpPr txBox="1"/>
          <p:nvPr>
            <p:ph idx="12" type="sldNum"/>
          </p:nvPr>
        </p:nvSpPr>
        <p:spPr>
          <a:xfrm>
            <a:off x="6143625" y="4469309"/>
            <a:ext cx="2000400" cy="256800"/>
          </a:xfrm>
          <a:prstGeom prst="rect">
            <a:avLst/>
          </a:prstGeom>
          <a:noFill/>
          <a:ln>
            <a:noFill/>
          </a:ln>
        </p:spPr>
        <p:txBody>
          <a:bodyPr anchorCtr="0" anchor="ctr" bIns="39275" lIns="78575" spcFirstLastPara="1" rIns="78575" wrap="square" tIns="39275">
            <a:noAutofit/>
          </a:bodyPr>
          <a:lstStyle>
            <a:lvl1pPr indent="0" lvl="0" marL="0" algn="r">
              <a:spcBef>
                <a:spcPts val="0"/>
              </a:spcBef>
              <a:buNone/>
              <a:defRPr sz="1200"/>
            </a:lvl1pPr>
            <a:lvl2pPr indent="0" lvl="1" marL="0" algn="r">
              <a:spcBef>
                <a:spcPts val="0"/>
              </a:spcBef>
              <a:buNone/>
              <a:defRPr sz="1200"/>
            </a:lvl2pPr>
            <a:lvl3pPr indent="0" lvl="2" marL="0" algn="r">
              <a:spcBef>
                <a:spcPts val="0"/>
              </a:spcBef>
              <a:buNone/>
              <a:defRPr sz="1200"/>
            </a:lvl3pPr>
            <a:lvl4pPr indent="0" lvl="3" marL="0" algn="r">
              <a:spcBef>
                <a:spcPts val="0"/>
              </a:spcBef>
              <a:buNone/>
              <a:defRPr sz="1200"/>
            </a:lvl4pPr>
            <a:lvl5pPr indent="0" lvl="4" marL="0" algn="r">
              <a:spcBef>
                <a:spcPts val="0"/>
              </a:spcBef>
              <a:buNone/>
              <a:defRPr sz="1200"/>
            </a:lvl5pPr>
            <a:lvl6pPr indent="0" lvl="5" marL="0" algn="r">
              <a:spcBef>
                <a:spcPts val="0"/>
              </a:spcBef>
              <a:buNone/>
              <a:defRPr sz="1200"/>
            </a:lvl6pPr>
            <a:lvl7pPr indent="0" lvl="6" marL="0" algn="r">
              <a:spcBef>
                <a:spcPts val="0"/>
              </a:spcBef>
              <a:buNone/>
              <a:defRPr sz="1200"/>
            </a:lvl7pPr>
            <a:lvl8pPr indent="0" lvl="7" marL="0" algn="r">
              <a:spcBef>
                <a:spcPts val="0"/>
              </a:spcBef>
              <a:buNone/>
              <a:defRPr sz="1200"/>
            </a:lvl8pPr>
            <a:lvl9pPr indent="0" lvl="8" marL="0" algn="r">
              <a:spcBef>
                <a:spcPts val="0"/>
              </a:spcBef>
              <a:buNone/>
              <a:defRPr sz="1200"/>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slide">
  <p:cSld name="CUSTOM_1_1">
    <p:spTree>
      <p:nvGrpSpPr>
        <p:cNvPr id="664" name="Shape 664"/>
        <p:cNvGrpSpPr/>
        <p:nvPr/>
      </p:nvGrpSpPr>
      <p:grpSpPr>
        <a:xfrm>
          <a:off x="0" y="0"/>
          <a:ext cx="0" cy="0"/>
          <a:chOff x="0" y="0"/>
          <a:chExt cx="0" cy="0"/>
        </a:xfrm>
      </p:grpSpPr>
      <p:pic>
        <p:nvPicPr>
          <p:cNvPr id="665" name="Google Shape;665;p63"/>
          <p:cNvPicPr preferRelativeResize="0"/>
          <p:nvPr/>
        </p:nvPicPr>
        <p:blipFill rotWithShape="1">
          <a:blip r:embed="rId2">
            <a:alphaModFix/>
          </a:blip>
          <a:srcRect b="0" l="0" r="0" t="0"/>
          <a:stretch/>
        </p:blipFill>
        <p:spPr>
          <a:xfrm>
            <a:off x="0" y="-18"/>
            <a:ext cx="9141715" cy="5142223"/>
          </a:xfrm>
          <a:prstGeom prst="rect">
            <a:avLst/>
          </a:prstGeom>
          <a:noFill/>
          <a:ln>
            <a:noFill/>
          </a:ln>
        </p:spPr>
      </p:pic>
      <p:sp>
        <p:nvSpPr>
          <p:cNvPr id="666" name="Google Shape;666;p63"/>
          <p:cNvSpPr txBox="1"/>
          <p:nvPr>
            <p:ph type="title"/>
          </p:nvPr>
        </p:nvSpPr>
        <p:spPr>
          <a:xfrm>
            <a:off x="321475" y="1258463"/>
            <a:ext cx="3032100" cy="998700"/>
          </a:xfrm>
          <a:prstGeom prst="rect">
            <a:avLst/>
          </a:prstGeom>
        </p:spPr>
        <p:txBody>
          <a:bodyPr anchorCtr="0" anchor="ctr" bIns="69800" lIns="69800" spcFirstLastPara="1" rIns="69800" wrap="square" tIns="69800">
            <a:noAutofit/>
          </a:bodyPr>
          <a:lstStyle>
            <a:lvl1pPr lvl="0">
              <a:spcBef>
                <a:spcPts val="0"/>
              </a:spcBef>
              <a:spcAft>
                <a:spcPts val="0"/>
              </a:spcAft>
              <a:buSzPts val="3800"/>
              <a:buNone/>
              <a:defRPr sz="3800"/>
            </a:lvl1pPr>
            <a:lvl2pPr lvl="1">
              <a:spcBef>
                <a:spcPts val="0"/>
              </a:spcBef>
              <a:spcAft>
                <a:spcPts val="0"/>
              </a:spcAft>
              <a:buClr>
                <a:schemeClr val="dk2"/>
              </a:buClr>
              <a:buSzPts val="3900"/>
              <a:buNone/>
              <a:defRPr sz="3900">
                <a:solidFill>
                  <a:schemeClr val="dk2"/>
                </a:solidFill>
              </a:defRPr>
            </a:lvl2pPr>
            <a:lvl3pPr lvl="2">
              <a:spcBef>
                <a:spcPts val="0"/>
              </a:spcBef>
              <a:spcAft>
                <a:spcPts val="0"/>
              </a:spcAft>
              <a:buClr>
                <a:schemeClr val="dk2"/>
              </a:buClr>
              <a:buSzPts val="3900"/>
              <a:buNone/>
              <a:defRPr sz="3900">
                <a:solidFill>
                  <a:schemeClr val="dk2"/>
                </a:solidFill>
              </a:defRPr>
            </a:lvl3pPr>
            <a:lvl4pPr lvl="3">
              <a:spcBef>
                <a:spcPts val="0"/>
              </a:spcBef>
              <a:spcAft>
                <a:spcPts val="0"/>
              </a:spcAft>
              <a:buClr>
                <a:schemeClr val="dk2"/>
              </a:buClr>
              <a:buSzPts val="3900"/>
              <a:buNone/>
              <a:defRPr sz="3900">
                <a:solidFill>
                  <a:schemeClr val="dk2"/>
                </a:solidFill>
              </a:defRPr>
            </a:lvl4pPr>
            <a:lvl5pPr lvl="4">
              <a:spcBef>
                <a:spcPts val="0"/>
              </a:spcBef>
              <a:spcAft>
                <a:spcPts val="0"/>
              </a:spcAft>
              <a:buClr>
                <a:schemeClr val="dk2"/>
              </a:buClr>
              <a:buSzPts val="3900"/>
              <a:buNone/>
              <a:defRPr sz="3900">
                <a:solidFill>
                  <a:schemeClr val="dk2"/>
                </a:solidFill>
              </a:defRPr>
            </a:lvl5pPr>
            <a:lvl6pPr lvl="5">
              <a:spcBef>
                <a:spcPts val="0"/>
              </a:spcBef>
              <a:spcAft>
                <a:spcPts val="0"/>
              </a:spcAft>
              <a:buClr>
                <a:schemeClr val="dk2"/>
              </a:buClr>
              <a:buSzPts val="3900"/>
              <a:buNone/>
              <a:defRPr sz="3900">
                <a:solidFill>
                  <a:schemeClr val="dk2"/>
                </a:solidFill>
              </a:defRPr>
            </a:lvl6pPr>
            <a:lvl7pPr lvl="6">
              <a:spcBef>
                <a:spcPts val="0"/>
              </a:spcBef>
              <a:spcAft>
                <a:spcPts val="0"/>
              </a:spcAft>
              <a:buClr>
                <a:schemeClr val="dk2"/>
              </a:buClr>
              <a:buSzPts val="3900"/>
              <a:buNone/>
              <a:defRPr sz="3900">
                <a:solidFill>
                  <a:schemeClr val="dk2"/>
                </a:solidFill>
              </a:defRPr>
            </a:lvl7pPr>
            <a:lvl8pPr lvl="7">
              <a:spcBef>
                <a:spcPts val="0"/>
              </a:spcBef>
              <a:spcAft>
                <a:spcPts val="0"/>
              </a:spcAft>
              <a:buClr>
                <a:schemeClr val="dk2"/>
              </a:buClr>
              <a:buSzPts val="3900"/>
              <a:buNone/>
              <a:defRPr sz="3900">
                <a:solidFill>
                  <a:schemeClr val="dk2"/>
                </a:solidFill>
              </a:defRPr>
            </a:lvl8pPr>
            <a:lvl9pPr lvl="8">
              <a:spcBef>
                <a:spcPts val="0"/>
              </a:spcBef>
              <a:spcAft>
                <a:spcPts val="0"/>
              </a:spcAft>
              <a:buClr>
                <a:schemeClr val="dk2"/>
              </a:buClr>
              <a:buSzPts val="3900"/>
              <a:buNone/>
              <a:defRPr sz="3900">
                <a:solidFill>
                  <a:schemeClr val="dk2"/>
                </a:solidFill>
              </a:defRPr>
            </a:lvl9pPr>
          </a:lstStyle>
          <a:p/>
        </p:txBody>
      </p:sp>
      <p:sp>
        <p:nvSpPr>
          <p:cNvPr id="667" name="Google Shape;667;p63"/>
          <p:cNvSpPr txBox="1"/>
          <p:nvPr>
            <p:ph idx="2" type="title"/>
          </p:nvPr>
        </p:nvSpPr>
        <p:spPr>
          <a:xfrm>
            <a:off x="321475" y="2538806"/>
            <a:ext cx="2629500" cy="391800"/>
          </a:xfrm>
          <a:prstGeom prst="rect">
            <a:avLst/>
          </a:prstGeom>
        </p:spPr>
        <p:txBody>
          <a:bodyPr anchorCtr="0" anchor="ctr" bIns="69800" lIns="69800" spcFirstLastPara="1" rIns="69800" wrap="square" tIns="69800">
            <a:noAutofit/>
          </a:bodyPr>
          <a:lstStyle>
            <a:lvl1pPr lvl="0">
              <a:spcBef>
                <a:spcPts val="0"/>
              </a:spcBef>
              <a:spcAft>
                <a:spcPts val="0"/>
              </a:spcAft>
              <a:buClr>
                <a:srgbClr val="2C2E30"/>
              </a:buClr>
              <a:buSzPts val="2300"/>
              <a:buNone/>
              <a:defRPr sz="2300">
                <a:solidFill>
                  <a:srgbClr val="2C2E30"/>
                </a:solidFill>
              </a:defRPr>
            </a:lvl1pPr>
            <a:lvl2pPr lvl="1">
              <a:spcBef>
                <a:spcPts val="0"/>
              </a:spcBef>
              <a:spcAft>
                <a:spcPts val="0"/>
              </a:spcAft>
              <a:buClr>
                <a:srgbClr val="2C2E30"/>
              </a:buClr>
              <a:buSzPts val="1800"/>
              <a:buNone/>
              <a:defRPr sz="1800">
                <a:solidFill>
                  <a:srgbClr val="2C2E30"/>
                </a:solidFill>
              </a:defRPr>
            </a:lvl2pPr>
            <a:lvl3pPr lvl="2">
              <a:spcBef>
                <a:spcPts val="0"/>
              </a:spcBef>
              <a:spcAft>
                <a:spcPts val="0"/>
              </a:spcAft>
              <a:buClr>
                <a:srgbClr val="2C2E30"/>
              </a:buClr>
              <a:buSzPts val="1800"/>
              <a:buNone/>
              <a:defRPr sz="1800">
                <a:solidFill>
                  <a:srgbClr val="2C2E30"/>
                </a:solidFill>
              </a:defRPr>
            </a:lvl3pPr>
            <a:lvl4pPr lvl="3">
              <a:spcBef>
                <a:spcPts val="0"/>
              </a:spcBef>
              <a:spcAft>
                <a:spcPts val="0"/>
              </a:spcAft>
              <a:buClr>
                <a:srgbClr val="2C2E30"/>
              </a:buClr>
              <a:buSzPts val="1800"/>
              <a:buNone/>
              <a:defRPr sz="1800">
                <a:solidFill>
                  <a:srgbClr val="2C2E30"/>
                </a:solidFill>
              </a:defRPr>
            </a:lvl4pPr>
            <a:lvl5pPr lvl="4">
              <a:spcBef>
                <a:spcPts val="0"/>
              </a:spcBef>
              <a:spcAft>
                <a:spcPts val="0"/>
              </a:spcAft>
              <a:buClr>
                <a:srgbClr val="2C2E30"/>
              </a:buClr>
              <a:buSzPts val="1800"/>
              <a:buNone/>
              <a:defRPr sz="1800">
                <a:solidFill>
                  <a:srgbClr val="2C2E30"/>
                </a:solidFill>
              </a:defRPr>
            </a:lvl5pPr>
            <a:lvl6pPr lvl="5">
              <a:spcBef>
                <a:spcPts val="0"/>
              </a:spcBef>
              <a:spcAft>
                <a:spcPts val="0"/>
              </a:spcAft>
              <a:buClr>
                <a:srgbClr val="2C2E30"/>
              </a:buClr>
              <a:buSzPts val="1800"/>
              <a:buNone/>
              <a:defRPr sz="1800">
                <a:solidFill>
                  <a:srgbClr val="2C2E30"/>
                </a:solidFill>
              </a:defRPr>
            </a:lvl6pPr>
            <a:lvl7pPr lvl="6">
              <a:spcBef>
                <a:spcPts val="0"/>
              </a:spcBef>
              <a:spcAft>
                <a:spcPts val="0"/>
              </a:spcAft>
              <a:buClr>
                <a:srgbClr val="2C2E30"/>
              </a:buClr>
              <a:buSzPts val="1800"/>
              <a:buNone/>
              <a:defRPr sz="1800">
                <a:solidFill>
                  <a:srgbClr val="2C2E30"/>
                </a:solidFill>
              </a:defRPr>
            </a:lvl7pPr>
            <a:lvl8pPr lvl="7">
              <a:spcBef>
                <a:spcPts val="0"/>
              </a:spcBef>
              <a:spcAft>
                <a:spcPts val="0"/>
              </a:spcAft>
              <a:buClr>
                <a:srgbClr val="2C2E30"/>
              </a:buClr>
              <a:buSzPts val="1800"/>
              <a:buNone/>
              <a:defRPr sz="1800">
                <a:solidFill>
                  <a:srgbClr val="2C2E30"/>
                </a:solidFill>
              </a:defRPr>
            </a:lvl8pPr>
            <a:lvl9pPr lvl="8">
              <a:spcBef>
                <a:spcPts val="0"/>
              </a:spcBef>
              <a:spcAft>
                <a:spcPts val="0"/>
              </a:spcAft>
              <a:buClr>
                <a:srgbClr val="2C2E30"/>
              </a:buClr>
              <a:buSzPts val="1800"/>
              <a:buNone/>
              <a:defRPr sz="1800">
                <a:solidFill>
                  <a:srgbClr val="2C2E30"/>
                </a:solidFill>
              </a:defRPr>
            </a:lvl9pPr>
          </a:lstStyle>
          <a:p/>
        </p:txBody>
      </p:sp>
      <p:pic>
        <p:nvPicPr>
          <p:cNvPr id="668" name="Google Shape;668;p63"/>
          <p:cNvPicPr preferRelativeResize="0"/>
          <p:nvPr/>
        </p:nvPicPr>
        <p:blipFill>
          <a:blip r:embed="rId3">
            <a:alphaModFix/>
          </a:blip>
          <a:stretch>
            <a:fillRect/>
          </a:stretch>
        </p:blipFill>
        <p:spPr>
          <a:xfrm>
            <a:off x="413906" y="362200"/>
            <a:ext cx="2249914" cy="287966"/>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slide 1 1 1">
  <p:cSld name="CUSTOM_1_1_1_1_1">
    <p:spTree>
      <p:nvGrpSpPr>
        <p:cNvPr id="669" name="Shape 669"/>
        <p:cNvGrpSpPr/>
        <p:nvPr/>
      </p:nvGrpSpPr>
      <p:grpSpPr>
        <a:xfrm>
          <a:off x="0" y="0"/>
          <a:ext cx="0" cy="0"/>
          <a:chOff x="0" y="0"/>
          <a:chExt cx="0" cy="0"/>
        </a:xfrm>
      </p:grpSpPr>
      <p:pic>
        <p:nvPicPr>
          <p:cNvPr id="670" name="Google Shape;670;p64"/>
          <p:cNvPicPr preferRelativeResize="0"/>
          <p:nvPr/>
        </p:nvPicPr>
        <p:blipFill rotWithShape="1">
          <a:blip r:embed="rId2">
            <a:alphaModFix/>
          </a:blip>
          <a:srcRect b="0" l="0" r="0" t="0"/>
          <a:stretch/>
        </p:blipFill>
        <p:spPr>
          <a:xfrm>
            <a:off x="0" y="0"/>
            <a:ext cx="9141715" cy="5142204"/>
          </a:xfrm>
          <a:prstGeom prst="rect">
            <a:avLst/>
          </a:prstGeom>
          <a:noFill/>
          <a:ln>
            <a:noFill/>
          </a:ln>
        </p:spPr>
      </p:pic>
      <p:sp>
        <p:nvSpPr>
          <p:cNvPr id="671" name="Google Shape;671;p64"/>
          <p:cNvSpPr txBox="1"/>
          <p:nvPr>
            <p:ph type="title"/>
          </p:nvPr>
        </p:nvSpPr>
        <p:spPr>
          <a:xfrm>
            <a:off x="4224700" y="2072400"/>
            <a:ext cx="3880800" cy="998700"/>
          </a:xfrm>
          <a:prstGeom prst="rect">
            <a:avLst/>
          </a:prstGeom>
        </p:spPr>
        <p:txBody>
          <a:bodyPr anchorCtr="0" anchor="ctr" bIns="69800" lIns="69800" spcFirstLastPara="1" rIns="69800" wrap="square" tIns="69800">
            <a:noAutofit/>
          </a:bodyPr>
          <a:lstStyle>
            <a:lvl1pPr lvl="0">
              <a:spcBef>
                <a:spcPts val="0"/>
              </a:spcBef>
              <a:spcAft>
                <a:spcPts val="0"/>
              </a:spcAft>
              <a:buClr>
                <a:schemeClr val="lt1"/>
              </a:buClr>
              <a:buSzPts val="3800"/>
              <a:buNone/>
              <a:defRPr sz="3800">
                <a:solidFill>
                  <a:schemeClr val="lt1"/>
                </a:solidFill>
              </a:defRPr>
            </a:lvl1pPr>
            <a:lvl2pPr lvl="1">
              <a:spcBef>
                <a:spcPts val="0"/>
              </a:spcBef>
              <a:spcAft>
                <a:spcPts val="0"/>
              </a:spcAft>
              <a:buClr>
                <a:schemeClr val="lt1"/>
              </a:buClr>
              <a:buSzPts val="3900"/>
              <a:buNone/>
              <a:defRPr sz="3900">
                <a:solidFill>
                  <a:schemeClr val="lt1"/>
                </a:solidFill>
              </a:defRPr>
            </a:lvl2pPr>
            <a:lvl3pPr lvl="2">
              <a:spcBef>
                <a:spcPts val="0"/>
              </a:spcBef>
              <a:spcAft>
                <a:spcPts val="0"/>
              </a:spcAft>
              <a:buClr>
                <a:schemeClr val="lt1"/>
              </a:buClr>
              <a:buSzPts val="3900"/>
              <a:buNone/>
              <a:defRPr sz="3900">
                <a:solidFill>
                  <a:schemeClr val="lt1"/>
                </a:solidFill>
              </a:defRPr>
            </a:lvl3pPr>
            <a:lvl4pPr lvl="3">
              <a:spcBef>
                <a:spcPts val="0"/>
              </a:spcBef>
              <a:spcAft>
                <a:spcPts val="0"/>
              </a:spcAft>
              <a:buClr>
                <a:schemeClr val="lt1"/>
              </a:buClr>
              <a:buSzPts val="3900"/>
              <a:buNone/>
              <a:defRPr sz="3900">
                <a:solidFill>
                  <a:schemeClr val="lt1"/>
                </a:solidFill>
              </a:defRPr>
            </a:lvl4pPr>
            <a:lvl5pPr lvl="4">
              <a:spcBef>
                <a:spcPts val="0"/>
              </a:spcBef>
              <a:spcAft>
                <a:spcPts val="0"/>
              </a:spcAft>
              <a:buClr>
                <a:schemeClr val="lt1"/>
              </a:buClr>
              <a:buSzPts val="3900"/>
              <a:buNone/>
              <a:defRPr sz="3900">
                <a:solidFill>
                  <a:schemeClr val="lt1"/>
                </a:solidFill>
              </a:defRPr>
            </a:lvl5pPr>
            <a:lvl6pPr lvl="5">
              <a:spcBef>
                <a:spcPts val="0"/>
              </a:spcBef>
              <a:spcAft>
                <a:spcPts val="0"/>
              </a:spcAft>
              <a:buClr>
                <a:schemeClr val="lt1"/>
              </a:buClr>
              <a:buSzPts val="3900"/>
              <a:buNone/>
              <a:defRPr sz="3900">
                <a:solidFill>
                  <a:schemeClr val="lt1"/>
                </a:solidFill>
              </a:defRPr>
            </a:lvl6pPr>
            <a:lvl7pPr lvl="6">
              <a:spcBef>
                <a:spcPts val="0"/>
              </a:spcBef>
              <a:spcAft>
                <a:spcPts val="0"/>
              </a:spcAft>
              <a:buClr>
                <a:schemeClr val="lt1"/>
              </a:buClr>
              <a:buSzPts val="3900"/>
              <a:buNone/>
              <a:defRPr sz="3900">
                <a:solidFill>
                  <a:schemeClr val="lt1"/>
                </a:solidFill>
              </a:defRPr>
            </a:lvl7pPr>
            <a:lvl8pPr lvl="7">
              <a:spcBef>
                <a:spcPts val="0"/>
              </a:spcBef>
              <a:spcAft>
                <a:spcPts val="0"/>
              </a:spcAft>
              <a:buClr>
                <a:schemeClr val="lt1"/>
              </a:buClr>
              <a:buSzPts val="3900"/>
              <a:buNone/>
              <a:defRPr sz="3900">
                <a:solidFill>
                  <a:schemeClr val="lt1"/>
                </a:solidFill>
              </a:defRPr>
            </a:lvl8pPr>
            <a:lvl9pPr lvl="8">
              <a:spcBef>
                <a:spcPts val="0"/>
              </a:spcBef>
              <a:spcAft>
                <a:spcPts val="0"/>
              </a:spcAft>
              <a:buClr>
                <a:schemeClr val="lt1"/>
              </a:buClr>
              <a:buSzPts val="3900"/>
              <a:buNone/>
              <a:defRPr sz="3900">
                <a:solidFill>
                  <a:schemeClr val="lt1"/>
                </a:solidFill>
              </a:defRPr>
            </a:lvl9pPr>
          </a:lstStyle>
          <a:p/>
        </p:txBody>
      </p:sp>
      <p:sp>
        <p:nvSpPr>
          <p:cNvPr id="672" name="Google Shape;672;p64"/>
          <p:cNvSpPr txBox="1"/>
          <p:nvPr>
            <p:ph idx="2" type="title"/>
          </p:nvPr>
        </p:nvSpPr>
        <p:spPr>
          <a:xfrm>
            <a:off x="321475" y="2538806"/>
            <a:ext cx="2629500" cy="391800"/>
          </a:xfrm>
          <a:prstGeom prst="rect">
            <a:avLst/>
          </a:prstGeom>
        </p:spPr>
        <p:txBody>
          <a:bodyPr anchorCtr="0" anchor="ctr" bIns="69800" lIns="69800" spcFirstLastPara="1" rIns="69800" wrap="square" tIns="69800">
            <a:noAutofit/>
          </a:bodyPr>
          <a:lstStyle>
            <a:lvl1pPr lvl="0">
              <a:spcBef>
                <a:spcPts val="0"/>
              </a:spcBef>
              <a:spcAft>
                <a:spcPts val="0"/>
              </a:spcAft>
              <a:buClr>
                <a:srgbClr val="2C2E30"/>
              </a:buClr>
              <a:buSzPts val="2300"/>
              <a:buNone/>
              <a:defRPr sz="2300">
                <a:solidFill>
                  <a:srgbClr val="2C2E30"/>
                </a:solidFill>
              </a:defRPr>
            </a:lvl1pPr>
            <a:lvl2pPr lvl="1">
              <a:spcBef>
                <a:spcPts val="0"/>
              </a:spcBef>
              <a:spcAft>
                <a:spcPts val="0"/>
              </a:spcAft>
              <a:buClr>
                <a:srgbClr val="2C2E30"/>
              </a:buClr>
              <a:buSzPts val="1800"/>
              <a:buNone/>
              <a:defRPr sz="1800">
                <a:solidFill>
                  <a:srgbClr val="2C2E30"/>
                </a:solidFill>
              </a:defRPr>
            </a:lvl2pPr>
            <a:lvl3pPr lvl="2">
              <a:spcBef>
                <a:spcPts val="0"/>
              </a:spcBef>
              <a:spcAft>
                <a:spcPts val="0"/>
              </a:spcAft>
              <a:buClr>
                <a:srgbClr val="2C2E30"/>
              </a:buClr>
              <a:buSzPts val="1800"/>
              <a:buNone/>
              <a:defRPr sz="1800">
                <a:solidFill>
                  <a:srgbClr val="2C2E30"/>
                </a:solidFill>
              </a:defRPr>
            </a:lvl3pPr>
            <a:lvl4pPr lvl="3">
              <a:spcBef>
                <a:spcPts val="0"/>
              </a:spcBef>
              <a:spcAft>
                <a:spcPts val="0"/>
              </a:spcAft>
              <a:buClr>
                <a:srgbClr val="2C2E30"/>
              </a:buClr>
              <a:buSzPts val="1800"/>
              <a:buNone/>
              <a:defRPr sz="1800">
                <a:solidFill>
                  <a:srgbClr val="2C2E30"/>
                </a:solidFill>
              </a:defRPr>
            </a:lvl4pPr>
            <a:lvl5pPr lvl="4">
              <a:spcBef>
                <a:spcPts val="0"/>
              </a:spcBef>
              <a:spcAft>
                <a:spcPts val="0"/>
              </a:spcAft>
              <a:buClr>
                <a:srgbClr val="2C2E30"/>
              </a:buClr>
              <a:buSzPts val="1800"/>
              <a:buNone/>
              <a:defRPr sz="1800">
                <a:solidFill>
                  <a:srgbClr val="2C2E30"/>
                </a:solidFill>
              </a:defRPr>
            </a:lvl5pPr>
            <a:lvl6pPr lvl="5">
              <a:spcBef>
                <a:spcPts val="0"/>
              </a:spcBef>
              <a:spcAft>
                <a:spcPts val="0"/>
              </a:spcAft>
              <a:buClr>
                <a:srgbClr val="2C2E30"/>
              </a:buClr>
              <a:buSzPts val="1800"/>
              <a:buNone/>
              <a:defRPr sz="1800">
                <a:solidFill>
                  <a:srgbClr val="2C2E30"/>
                </a:solidFill>
              </a:defRPr>
            </a:lvl6pPr>
            <a:lvl7pPr lvl="6">
              <a:spcBef>
                <a:spcPts val="0"/>
              </a:spcBef>
              <a:spcAft>
                <a:spcPts val="0"/>
              </a:spcAft>
              <a:buClr>
                <a:srgbClr val="2C2E30"/>
              </a:buClr>
              <a:buSzPts val="1800"/>
              <a:buNone/>
              <a:defRPr sz="1800">
                <a:solidFill>
                  <a:srgbClr val="2C2E30"/>
                </a:solidFill>
              </a:defRPr>
            </a:lvl7pPr>
            <a:lvl8pPr lvl="7">
              <a:spcBef>
                <a:spcPts val="0"/>
              </a:spcBef>
              <a:spcAft>
                <a:spcPts val="0"/>
              </a:spcAft>
              <a:buClr>
                <a:srgbClr val="2C2E30"/>
              </a:buClr>
              <a:buSzPts val="1800"/>
              <a:buNone/>
              <a:defRPr sz="1800">
                <a:solidFill>
                  <a:srgbClr val="2C2E30"/>
                </a:solidFill>
              </a:defRPr>
            </a:lvl8pPr>
            <a:lvl9pPr lvl="8">
              <a:spcBef>
                <a:spcPts val="0"/>
              </a:spcBef>
              <a:spcAft>
                <a:spcPts val="0"/>
              </a:spcAft>
              <a:buClr>
                <a:srgbClr val="2C2E30"/>
              </a:buClr>
              <a:buSzPts val="1800"/>
              <a:buNone/>
              <a:defRPr sz="1800">
                <a:solidFill>
                  <a:srgbClr val="2C2E30"/>
                </a:solidFill>
              </a:defRPr>
            </a:lvl9pPr>
          </a:lstStyle>
          <a:p/>
        </p:txBody>
      </p:sp>
      <p:pic>
        <p:nvPicPr>
          <p:cNvPr id="673" name="Google Shape;673;p64"/>
          <p:cNvPicPr preferRelativeResize="0"/>
          <p:nvPr/>
        </p:nvPicPr>
        <p:blipFill>
          <a:blip r:embed="rId3">
            <a:alphaModFix/>
          </a:blip>
          <a:stretch>
            <a:fillRect/>
          </a:stretch>
        </p:blipFill>
        <p:spPr>
          <a:xfrm>
            <a:off x="413906" y="362200"/>
            <a:ext cx="2249914" cy="287966"/>
          </a:xfrm>
          <a:prstGeom prst="rect">
            <a:avLst/>
          </a:prstGeom>
          <a:noFill/>
          <a:ln>
            <a:noFill/>
          </a:ln>
        </p:spPr>
      </p:pic>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CUSTOM_1">
    <p:spTree>
      <p:nvGrpSpPr>
        <p:cNvPr id="674" name="Shape 674"/>
        <p:cNvGrpSpPr/>
        <p:nvPr/>
      </p:nvGrpSpPr>
      <p:grpSpPr>
        <a:xfrm>
          <a:off x="0" y="0"/>
          <a:ext cx="0" cy="0"/>
          <a:chOff x="0" y="0"/>
          <a:chExt cx="0" cy="0"/>
        </a:xfrm>
      </p:grpSpPr>
      <p:pic>
        <p:nvPicPr>
          <p:cNvPr id="675" name="Google Shape;675;p65"/>
          <p:cNvPicPr preferRelativeResize="0"/>
          <p:nvPr/>
        </p:nvPicPr>
        <p:blipFill>
          <a:blip r:embed="rId2">
            <a:alphaModFix/>
          </a:blip>
          <a:stretch>
            <a:fillRect/>
          </a:stretch>
        </p:blipFill>
        <p:spPr>
          <a:xfrm>
            <a:off x="0" y="0"/>
            <a:ext cx="9141715" cy="5142245"/>
          </a:xfrm>
          <a:prstGeom prst="rect">
            <a:avLst/>
          </a:prstGeom>
          <a:noFill/>
          <a:ln>
            <a:noFill/>
          </a:ln>
        </p:spPr>
      </p:pic>
      <p:pic>
        <p:nvPicPr>
          <p:cNvPr id="676" name="Google Shape;676;p65"/>
          <p:cNvPicPr preferRelativeResize="0"/>
          <p:nvPr/>
        </p:nvPicPr>
        <p:blipFill>
          <a:blip r:embed="rId3">
            <a:alphaModFix/>
          </a:blip>
          <a:stretch>
            <a:fillRect/>
          </a:stretch>
        </p:blipFill>
        <p:spPr>
          <a:xfrm rot="5400000">
            <a:off x="1219617" y="1904573"/>
            <a:ext cx="1409334" cy="19238"/>
          </a:xfrm>
          <a:prstGeom prst="rect">
            <a:avLst/>
          </a:prstGeom>
          <a:noFill/>
          <a:ln>
            <a:noFill/>
          </a:ln>
        </p:spPr>
      </p:pic>
      <p:sp>
        <p:nvSpPr>
          <p:cNvPr id="677" name="Google Shape;677;p65"/>
          <p:cNvSpPr txBox="1"/>
          <p:nvPr/>
        </p:nvSpPr>
        <p:spPr>
          <a:xfrm>
            <a:off x="197813" y="1540688"/>
            <a:ext cx="3138300" cy="572100"/>
          </a:xfrm>
          <a:prstGeom prst="rect">
            <a:avLst/>
          </a:prstGeom>
          <a:noFill/>
          <a:ln>
            <a:noFill/>
          </a:ln>
        </p:spPr>
        <p:txBody>
          <a:bodyPr anchorCtr="0" anchor="ctr" bIns="69800" lIns="69800" spcFirstLastPara="1" rIns="69800" wrap="square" tIns="69800">
            <a:spAutoFit/>
          </a:bodyPr>
          <a:lstStyle/>
          <a:p>
            <a:pPr indent="0" lvl="0" marL="0" rtl="0" algn="l">
              <a:spcBef>
                <a:spcPts val="0"/>
              </a:spcBef>
              <a:spcAft>
                <a:spcPts val="0"/>
              </a:spcAft>
              <a:buNone/>
            </a:pPr>
            <a:r>
              <a:rPr lang="en" sz="2800">
                <a:solidFill>
                  <a:schemeClr val="dk2"/>
                </a:solidFill>
              </a:rPr>
              <a:t>Agenda</a:t>
            </a:r>
            <a:endParaRPr sz="2800">
              <a:solidFill>
                <a:schemeClr val="dk2"/>
              </a:solidFill>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sic slide - Light 2">
  <p:cSld name="Custom Layout_3">
    <p:spTree>
      <p:nvGrpSpPr>
        <p:cNvPr id="678" name="Shape 678"/>
        <p:cNvGrpSpPr/>
        <p:nvPr/>
      </p:nvGrpSpPr>
      <p:grpSpPr>
        <a:xfrm>
          <a:off x="0" y="0"/>
          <a:ext cx="0" cy="0"/>
          <a:chOff x="0" y="0"/>
          <a:chExt cx="0" cy="0"/>
        </a:xfrm>
      </p:grpSpPr>
      <p:sp>
        <p:nvSpPr>
          <p:cNvPr id="679" name="Google Shape;679;p66"/>
          <p:cNvSpPr txBox="1"/>
          <p:nvPr>
            <p:ph idx="12" type="sldNum"/>
          </p:nvPr>
        </p:nvSpPr>
        <p:spPr>
          <a:xfrm>
            <a:off x="6833937" y="4767263"/>
            <a:ext cx="2057400" cy="273900"/>
          </a:xfrm>
          <a:prstGeom prst="rect">
            <a:avLst/>
          </a:prstGeom>
          <a:noFill/>
          <a:ln>
            <a:noFill/>
          </a:ln>
        </p:spPr>
        <p:txBody>
          <a:bodyPr anchorCtr="0" anchor="ctr" bIns="34875" lIns="69800" spcFirstLastPara="1" rIns="69800" wrap="square" tIns="34875">
            <a:noAutofit/>
          </a:bodyPr>
          <a:lstStyle>
            <a:lvl1pPr indent="0" lvl="0"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680" name="Google Shape;680;p66"/>
          <p:cNvSpPr txBox="1"/>
          <p:nvPr>
            <p:ph type="title"/>
          </p:nvPr>
        </p:nvSpPr>
        <p:spPr>
          <a:xfrm>
            <a:off x="282000" y="302850"/>
            <a:ext cx="8579700" cy="295200"/>
          </a:xfrm>
          <a:prstGeom prst="rect">
            <a:avLst/>
          </a:prstGeom>
        </p:spPr>
        <p:txBody>
          <a:bodyPr anchorCtr="0" anchor="ctr" bIns="69800" lIns="69800" spcFirstLastPara="1" rIns="69800" wrap="square" tIns="69800">
            <a:noAutofit/>
          </a:bodyPr>
          <a:lstStyle>
            <a:lvl1pPr lvl="0">
              <a:spcBef>
                <a:spcPts val="0"/>
              </a:spcBef>
              <a:spcAft>
                <a:spcPts val="0"/>
              </a:spcAft>
              <a:buSzPts val="2000"/>
              <a:buNone/>
              <a:defRPr sz="2000"/>
            </a:lvl1pPr>
            <a:lvl2pPr lvl="1">
              <a:spcBef>
                <a:spcPts val="0"/>
              </a:spcBef>
              <a:spcAft>
                <a:spcPts val="0"/>
              </a:spcAft>
              <a:buClr>
                <a:srgbClr val="414547"/>
              </a:buClr>
              <a:buSzPts val="2000"/>
              <a:buNone/>
              <a:defRPr sz="2000">
                <a:solidFill>
                  <a:srgbClr val="414547"/>
                </a:solidFill>
              </a:defRPr>
            </a:lvl2pPr>
            <a:lvl3pPr lvl="2">
              <a:spcBef>
                <a:spcPts val="0"/>
              </a:spcBef>
              <a:spcAft>
                <a:spcPts val="0"/>
              </a:spcAft>
              <a:buClr>
                <a:srgbClr val="414547"/>
              </a:buClr>
              <a:buSzPts val="2000"/>
              <a:buNone/>
              <a:defRPr sz="2000">
                <a:solidFill>
                  <a:srgbClr val="414547"/>
                </a:solidFill>
              </a:defRPr>
            </a:lvl3pPr>
            <a:lvl4pPr lvl="3">
              <a:spcBef>
                <a:spcPts val="0"/>
              </a:spcBef>
              <a:spcAft>
                <a:spcPts val="0"/>
              </a:spcAft>
              <a:buClr>
                <a:srgbClr val="414547"/>
              </a:buClr>
              <a:buSzPts val="2000"/>
              <a:buNone/>
              <a:defRPr sz="2000">
                <a:solidFill>
                  <a:srgbClr val="414547"/>
                </a:solidFill>
              </a:defRPr>
            </a:lvl4pPr>
            <a:lvl5pPr lvl="4">
              <a:spcBef>
                <a:spcPts val="0"/>
              </a:spcBef>
              <a:spcAft>
                <a:spcPts val="0"/>
              </a:spcAft>
              <a:buClr>
                <a:srgbClr val="414547"/>
              </a:buClr>
              <a:buSzPts val="2000"/>
              <a:buNone/>
              <a:defRPr sz="2000">
                <a:solidFill>
                  <a:srgbClr val="414547"/>
                </a:solidFill>
              </a:defRPr>
            </a:lvl5pPr>
            <a:lvl6pPr lvl="5">
              <a:spcBef>
                <a:spcPts val="0"/>
              </a:spcBef>
              <a:spcAft>
                <a:spcPts val="0"/>
              </a:spcAft>
              <a:buClr>
                <a:srgbClr val="414547"/>
              </a:buClr>
              <a:buSzPts val="2000"/>
              <a:buNone/>
              <a:defRPr sz="2000">
                <a:solidFill>
                  <a:srgbClr val="414547"/>
                </a:solidFill>
              </a:defRPr>
            </a:lvl6pPr>
            <a:lvl7pPr lvl="6">
              <a:spcBef>
                <a:spcPts val="0"/>
              </a:spcBef>
              <a:spcAft>
                <a:spcPts val="0"/>
              </a:spcAft>
              <a:buClr>
                <a:srgbClr val="414547"/>
              </a:buClr>
              <a:buSzPts val="2000"/>
              <a:buNone/>
              <a:defRPr sz="2000">
                <a:solidFill>
                  <a:srgbClr val="414547"/>
                </a:solidFill>
              </a:defRPr>
            </a:lvl7pPr>
            <a:lvl8pPr lvl="7">
              <a:spcBef>
                <a:spcPts val="0"/>
              </a:spcBef>
              <a:spcAft>
                <a:spcPts val="0"/>
              </a:spcAft>
              <a:buClr>
                <a:srgbClr val="414547"/>
              </a:buClr>
              <a:buSzPts val="2000"/>
              <a:buNone/>
              <a:defRPr sz="2000">
                <a:solidFill>
                  <a:srgbClr val="414547"/>
                </a:solidFill>
              </a:defRPr>
            </a:lvl8pPr>
            <a:lvl9pPr lvl="8">
              <a:spcBef>
                <a:spcPts val="0"/>
              </a:spcBef>
              <a:spcAft>
                <a:spcPts val="0"/>
              </a:spcAft>
              <a:buClr>
                <a:srgbClr val="414547"/>
              </a:buClr>
              <a:buSzPts val="2000"/>
              <a:buNone/>
              <a:defRPr sz="2000">
                <a:solidFill>
                  <a:srgbClr val="414547"/>
                </a:solidFill>
              </a:defRPr>
            </a:lvl9pPr>
          </a:lstStyle>
          <a:p/>
        </p:txBody>
      </p:sp>
      <p:pic>
        <p:nvPicPr>
          <p:cNvPr id="681" name="Google Shape;681;p66"/>
          <p:cNvPicPr preferRelativeResize="0"/>
          <p:nvPr/>
        </p:nvPicPr>
        <p:blipFill rotWithShape="1">
          <a:blip r:embed="rId2">
            <a:alphaModFix/>
          </a:blip>
          <a:srcRect b="-26266" l="19" r="19" t="-26266"/>
          <a:stretch/>
        </p:blipFill>
        <p:spPr>
          <a:xfrm>
            <a:off x="250757" y="4753080"/>
            <a:ext cx="1484888" cy="290020"/>
          </a:xfrm>
          <a:prstGeom prst="rect">
            <a:avLst/>
          </a:prstGeom>
          <a:noFill/>
          <a:ln>
            <a:noFill/>
          </a:ln>
        </p:spPr>
      </p:pic>
    </p:spTree>
  </p:cSld>
  <p:clrMapOvr>
    <a:masterClrMapping/>
  </p:clrMapOvr>
  <p:extLst>
    <p:ext uri="{DCECCB84-F9BA-43D5-87BE-67443E8EF086}">
      <p15:sldGuideLst>
        <p15:guide id="1" pos="158">
          <p15:clr>
            <a:srgbClr val="E46962"/>
          </p15:clr>
        </p15:guide>
      </p15:sldGuideLst>
    </p:ext>
  </p:extLst>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sic slide - Light 1">
  <p:cSld name="Custom Layout_2">
    <p:bg>
      <p:bgPr>
        <a:solidFill>
          <a:schemeClr val="lt1"/>
        </a:solidFill>
      </p:bgPr>
    </p:bg>
    <p:spTree>
      <p:nvGrpSpPr>
        <p:cNvPr id="682" name="Shape 682"/>
        <p:cNvGrpSpPr/>
        <p:nvPr/>
      </p:nvGrpSpPr>
      <p:grpSpPr>
        <a:xfrm>
          <a:off x="0" y="0"/>
          <a:ext cx="0" cy="0"/>
          <a:chOff x="0" y="0"/>
          <a:chExt cx="0" cy="0"/>
        </a:xfrm>
      </p:grpSpPr>
      <p:pic>
        <p:nvPicPr>
          <p:cNvPr id="683" name="Google Shape;683;p67"/>
          <p:cNvPicPr preferRelativeResize="0"/>
          <p:nvPr/>
        </p:nvPicPr>
        <p:blipFill rotWithShape="1">
          <a:blip r:embed="rId2">
            <a:alphaModFix/>
          </a:blip>
          <a:srcRect b="0" l="0" r="0" t="0"/>
          <a:stretch/>
        </p:blipFill>
        <p:spPr>
          <a:xfrm>
            <a:off x="0" y="0"/>
            <a:ext cx="9141715" cy="5142223"/>
          </a:xfrm>
          <a:prstGeom prst="rect">
            <a:avLst/>
          </a:prstGeom>
          <a:noFill/>
          <a:ln>
            <a:noFill/>
          </a:ln>
        </p:spPr>
      </p:pic>
      <p:sp>
        <p:nvSpPr>
          <p:cNvPr id="684" name="Google Shape;684;p67"/>
          <p:cNvSpPr txBox="1"/>
          <p:nvPr>
            <p:ph idx="12" type="sldNum"/>
          </p:nvPr>
        </p:nvSpPr>
        <p:spPr>
          <a:xfrm>
            <a:off x="6833937" y="4767263"/>
            <a:ext cx="2057400" cy="273900"/>
          </a:xfrm>
          <a:prstGeom prst="rect">
            <a:avLst/>
          </a:prstGeom>
          <a:noFill/>
          <a:ln>
            <a:noFill/>
          </a:ln>
        </p:spPr>
        <p:txBody>
          <a:bodyPr anchorCtr="0" anchor="ctr" bIns="34875" lIns="69800" spcFirstLastPara="1" rIns="69800" wrap="square" tIns="34875">
            <a:noAutofit/>
          </a:bodyPr>
          <a:lstStyle>
            <a:lvl1pPr indent="0" lvl="0"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685" name="Google Shape;685;p67"/>
          <p:cNvSpPr txBox="1"/>
          <p:nvPr>
            <p:ph type="title"/>
          </p:nvPr>
        </p:nvSpPr>
        <p:spPr>
          <a:xfrm>
            <a:off x="282000" y="302850"/>
            <a:ext cx="8579700" cy="295200"/>
          </a:xfrm>
          <a:prstGeom prst="rect">
            <a:avLst/>
          </a:prstGeom>
        </p:spPr>
        <p:txBody>
          <a:bodyPr anchorCtr="0" anchor="ctr" bIns="69800" lIns="69800" spcFirstLastPara="1" rIns="69800" wrap="square" tIns="69800">
            <a:noAutofit/>
          </a:bodyPr>
          <a:lstStyle>
            <a:lvl1pPr lvl="0">
              <a:spcBef>
                <a:spcPts val="0"/>
              </a:spcBef>
              <a:spcAft>
                <a:spcPts val="0"/>
              </a:spcAft>
              <a:buSzPts val="2000"/>
              <a:buNone/>
              <a:defRPr sz="2000"/>
            </a:lvl1pPr>
            <a:lvl2pPr lvl="1">
              <a:spcBef>
                <a:spcPts val="0"/>
              </a:spcBef>
              <a:spcAft>
                <a:spcPts val="0"/>
              </a:spcAft>
              <a:buClr>
                <a:srgbClr val="414547"/>
              </a:buClr>
              <a:buSzPts val="2000"/>
              <a:buNone/>
              <a:defRPr sz="2000">
                <a:solidFill>
                  <a:srgbClr val="414547"/>
                </a:solidFill>
              </a:defRPr>
            </a:lvl2pPr>
            <a:lvl3pPr lvl="2">
              <a:spcBef>
                <a:spcPts val="0"/>
              </a:spcBef>
              <a:spcAft>
                <a:spcPts val="0"/>
              </a:spcAft>
              <a:buClr>
                <a:srgbClr val="414547"/>
              </a:buClr>
              <a:buSzPts val="2000"/>
              <a:buNone/>
              <a:defRPr sz="2000">
                <a:solidFill>
                  <a:srgbClr val="414547"/>
                </a:solidFill>
              </a:defRPr>
            </a:lvl3pPr>
            <a:lvl4pPr lvl="3">
              <a:spcBef>
                <a:spcPts val="0"/>
              </a:spcBef>
              <a:spcAft>
                <a:spcPts val="0"/>
              </a:spcAft>
              <a:buClr>
                <a:srgbClr val="414547"/>
              </a:buClr>
              <a:buSzPts val="2000"/>
              <a:buNone/>
              <a:defRPr sz="2000">
                <a:solidFill>
                  <a:srgbClr val="414547"/>
                </a:solidFill>
              </a:defRPr>
            </a:lvl4pPr>
            <a:lvl5pPr lvl="4">
              <a:spcBef>
                <a:spcPts val="0"/>
              </a:spcBef>
              <a:spcAft>
                <a:spcPts val="0"/>
              </a:spcAft>
              <a:buClr>
                <a:srgbClr val="414547"/>
              </a:buClr>
              <a:buSzPts val="2000"/>
              <a:buNone/>
              <a:defRPr sz="2000">
                <a:solidFill>
                  <a:srgbClr val="414547"/>
                </a:solidFill>
              </a:defRPr>
            </a:lvl5pPr>
            <a:lvl6pPr lvl="5">
              <a:spcBef>
                <a:spcPts val="0"/>
              </a:spcBef>
              <a:spcAft>
                <a:spcPts val="0"/>
              </a:spcAft>
              <a:buClr>
                <a:srgbClr val="414547"/>
              </a:buClr>
              <a:buSzPts val="2000"/>
              <a:buNone/>
              <a:defRPr sz="2000">
                <a:solidFill>
                  <a:srgbClr val="414547"/>
                </a:solidFill>
              </a:defRPr>
            </a:lvl6pPr>
            <a:lvl7pPr lvl="6">
              <a:spcBef>
                <a:spcPts val="0"/>
              </a:spcBef>
              <a:spcAft>
                <a:spcPts val="0"/>
              </a:spcAft>
              <a:buClr>
                <a:srgbClr val="414547"/>
              </a:buClr>
              <a:buSzPts val="2000"/>
              <a:buNone/>
              <a:defRPr sz="2000">
                <a:solidFill>
                  <a:srgbClr val="414547"/>
                </a:solidFill>
              </a:defRPr>
            </a:lvl7pPr>
            <a:lvl8pPr lvl="7">
              <a:spcBef>
                <a:spcPts val="0"/>
              </a:spcBef>
              <a:spcAft>
                <a:spcPts val="0"/>
              </a:spcAft>
              <a:buClr>
                <a:srgbClr val="414547"/>
              </a:buClr>
              <a:buSzPts val="2000"/>
              <a:buNone/>
              <a:defRPr sz="2000">
                <a:solidFill>
                  <a:srgbClr val="414547"/>
                </a:solidFill>
              </a:defRPr>
            </a:lvl8pPr>
            <a:lvl9pPr lvl="8">
              <a:spcBef>
                <a:spcPts val="0"/>
              </a:spcBef>
              <a:spcAft>
                <a:spcPts val="0"/>
              </a:spcAft>
              <a:buClr>
                <a:srgbClr val="414547"/>
              </a:buClr>
              <a:buSzPts val="2000"/>
              <a:buNone/>
              <a:defRPr sz="2000">
                <a:solidFill>
                  <a:srgbClr val="414547"/>
                </a:solidFill>
              </a:defRPr>
            </a:lvl9pPr>
          </a:lstStyle>
          <a:p/>
        </p:txBody>
      </p:sp>
      <p:pic>
        <p:nvPicPr>
          <p:cNvPr id="686" name="Google Shape;686;p67"/>
          <p:cNvPicPr preferRelativeResize="0"/>
          <p:nvPr/>
        </p:nvPicPr>
        <p:blipFill rotWithShape="1">
          <a:blip r:embed="rId3">
            <a:alphaModFix/>
          </a:blip>
          <a:srcRect b="-26266" l="19" r="19" t="-26266"/>
          <a:stretch/>
        </p:blipFill>
        <p:spPr>
          <a:xfrm>
            <a:off x="250757" y="4753080"/>
            <a:ext cx="1484888" cy="290020"/>
          </a:xfrm>
          <a:prstGeom prst="rect">
            <a:avLst/>
          </a:prstGeom>
          <a:noFill/>
          <a:ln>
            <a:noFill/>
          </a:ln>
        </p:spPr>
      </p:pic>
      <p:cxnSp>
        <p:nvCxnSpPr>
          <p:cNvPr id="687" name="Google Shape;687;p67"/>
          <p:cNvCxnSpPr/>
          <p:nvPr/>
        </p:nvCxnSpPr>
        <p:spPr>
          <a:xfrm>
            <a:off x="267500" y="361500"/>
            <a:ext cx="0" cy="188100"/>
          </a:xfrm>
          <a:prstGeom prst="straightConnector1">
            <a:avLst/>
          </a:prstGeom>
          <a:noFill/>
          <a:ln cap="flat" cmpd="sng" w="28575">
            <a:solidFill>
              <a:schemeClr val="accent4"/>
            </a:solidFill>
            <a:prstDash val="solid"/>
            <a:round/>
            <a:headEnd len="med" w="med" type="none"/>
            <a:tailEnd len="med" w="med" type="none"/>
          </a:ln>
        </p:spPr>
      </p:cxnSp>
    </p:spTree>
  </p:cSld>
  <p:clrMapOvr>
    <a:masterClrMapping/>
  </p:clrMapOvr>
  <p:extLst>
    <p:ext uri="{DCECCB84-F9BA-43D5-87BE-67443E8EF086}">
      <p15:sldGuideLst>
        <p15:guide id="1" pos="158">
          <p15:clr>
            <a:srgbClr val="E46962"/>
          </p15:clr>
        </p15:guide>
      </p15:sldGuideLst>
    </p:ext>
  </p:extLst>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theme" Target="../theme/theme4.xml"/><Relationship Id="rId14" Type="http://schemas.openxmlformats.org/officeDocument/2006/relationships/slideLayout" Target="../slideLayouts/slideLayout1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5.xml"/><Relationship Id="rId10" Type="http://schemas.openxmlformats.org/officeDocument/2006/relationships/slideLayout" Target="../slideLayouts/slideLayout24.xml"/><Relationship Id="rId13" Type="http://schemas.openxmlformats.org/officeDocument/2006/relationships/slideLayout" Target="../slideLayouts/slideLayout27.xml"/><Relationship Id="rId12" Type="http://schemas.openxmlformats.org/officeDocument/2006/relationships/slideLayout" Target="../slideLayouts/slideLayout26.xml"/><Relationship Id="rId1" Type="http://schemas.openxmlformats.org/officeDocument/2006/relationships/slideLayout" Target="../slideLayouts/slideLayout15.xml"/><Relationship Id="rId2" Type="http://schemas.openxmlformats.org/officeDocument/2006/relationships/slideLayout" Target="../slideLayouts/slideLayout16.xml"/><Relationship Id="rId3" Type="http://schemas.openxmlformats.org/officeDocument/2006/relationships/slideLayout" Target="../slideLayouts/slideLayout17.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5" Type="http://schemas.openxmlformats.org/officeDocument/2006/relationships/slideLayout" Target="../slideLayouts/slideLayout29.xml"/><Relationship Id="rId14" Type="http://schemas.openxmlformats.org/officeDocument/2006/relationships/slideLayout" Target="../slideLayouts/slideLayout28.xml"/><Relationship Id="rId17" Type="http://schemas.openxmlformats.org/officeDocument/2006/relationships/theme" Target="../theme/theme2.xml"/><Relationship Id="rId16" Type="http://schemas.openxmlformats.org/officeDocument/2006/relationships/slideLayout" Target="../slideLayouts/slideLayout30.xml"/><Relationship Id="rId5" Type="http://schemas.openxmlformats.org/officeDocument/2006/relationships/slideLayout" Target="../slideLayouts/slideLayout19.xml"/><Relationship Id="rId6" Type="http://schemas.openxmlformats.org/officeDocument/2006/relationships/slideLayout" Target="../slideLayouts/slideLayout20.xml"/><Relationship Id="rId7" Type="http://schemas.openxmlformats.org/officeDocument/2006/relationships/slideLayout" Target="../slideLayouts/slideLayout21.xml"/><Relationship Id="rId8" Type="http://schemas.openxmlformats.org/officeDocument/2006/relationships/slideLayout" Target="../slideLayouts/slideLayout22.xml"/></Relationships>
</file>

<file path=ppt/slideMasters/_rels/slideMaster3.xml.rels><?xml version="1.0" encoding="UTF-8" standalone="yes"?><Relationships xmlns="http://schemas.openxmlformats.org/package/2006/relationships"><Relationship Id="rId20" Type="http://schemas.openxmlformats.org/officeDocument/2006/relationships/slideLayout" Target="../slideLayouts/slideLayout50.xml"/><Relationship Id="rId22" Type="http://schemas.openxmlformats.org/officeDocument/2006/relationships/slideLayout" Target="../slideLayouts/slideLayout52.xml"/><Relationship Id="rId21" Type="http://schemas.openxmlformats.org/officeDocument/2006/relationships/slideLayout" Target="../slideLayouts/slideLayout51.xml"/><Relationship Id="rId24" Type="http://schemas.openxmlformats.org/officeDocument/2006/relationships/slideLayout" Target="../slideLayouts/slideLayout54.xml"/><Relationship Id="rId23" Type="http://schemas.openxmlformats.org/officeDocument/2006/relationships/slideLayout" Target="../slideLayouts/slideLayout53.xml"/><Relationship Id="rId1" Type="http://schemas.openxmlformats.org/officeDocument/2006/relationships/slideLayout" Target="../slideLayouts/slideLayout31.xml"/><Relationship Id="rId2" Type="http://schemas.openxmlformats.org/officeDocument/2006/relationships/slideLayout" Target="../slideLayouts/slideLayout32.xml"/><Relationship Id="rId3" Type="http://schemas.openxmlformats.org/officeDocument/2006/relationships/slideLayout" Target="../slideLayouts/slideLayout33.xml"/><Relationship Id="rId4" Type="http://schemas.openxmlformats.org/officeDocument/2006/relationships/slideLayout" Target="../slideLayouts/slideLayout34.xml"/><Relationship Id="rId9" Type="http://schemas.openxmlformats.org/officeDocument/2006/relationships/slideLayout" Target="../slideLayouts/slideLayout39.xml"/><Relationship Id="rId26" Type="http://schemas.openxmlformats.org/officeDocument/2006/relationships/slideLayout" Target="../slideLayouts/slideLayout56.xml"/><Relationship Id="rId25" Type="http://schemas.openxmlformats.org/officeDocument/2006/relationships/slideLayout" Target="../slideLayouts/slideLayout55.xml"/><Relationship Id="rId28" Type="http://schemas.openxmlformats.org/officeDocument/2006/relationships/slideLayout" Target="../slideLayouts/slideLayout58.xml"/><Relationship Id="rId27" Type="http://schemas.openxmlformats.org/officeDocument/2006/relationships/slideLayout" Target="../slideLayouts/slideLayout57.xml"/><Relationship Id="rId5" Type="http://schemas.openxmlformats.org/officeDocument/2006/relationships/slideLayout" Target="../slideLayouts/slideLayout35.xml"/><Relationship Id="rId6" Type="http://schemas.openxmlformats.org/officeDocument/2006/relationships/slideLayout" Target="../slideLayouts/slideLayout36.xml"/><Relationship Id="rId29" Type="http://schemas.openxmlformats.org/officeDocument/2006/relationships/theme" Target="../theme/theme3.xml"/><Relationship Id="rId7" Type="http://schemas.openxmlformats.org/officeDocument/2006/relationships/slideLayout" Target="../slideLayouts/slideLayout37.xml"/><Relationship Id="rId8" Type="http://schemas.openxmlformats.org/officeDocument/2006/relationships/slideLayout" Target="../slideLayouts/slideLayout38.xml"/><Relationship Id="rId11" Type="http://schemas.openxmlformats.org/officeDocument/2006/relationships/slideLayout" Target="../slideLayouts/slideLayout41.xml"/><Relationship Id="rId10" Type="http://schemas.openxmlformats.org/officeDocument/2006/relationships/slideLayout" Target="../slideLayouts/slideLayout40.xml"/><Relationship Id="rId13" Type="http://schemas.openxmlformats.org/officeDocument/2006/relationships/slideLayout" Target="../slideLayouts/slideLayout43.xml"/><Relationship Id="rId12" Type="http://schemas.openxmlformats.org/officeDocument/2006/relationships/slideLayout" Target="../slideLayouts/slideLayout42.xml"/><Relationship Id="rId15" Type="http://schemas.openxmlformats.org/officeDocument/2006/relationships/slideLayout" Target="../slideLayouts/slideLayout45.xml"/><Relationship Id="rId14" Type="http://schemas.openxmlformats.org/officeDocument/2006/relationships/slideLayout" Target="../slideLayouts/slideLayout44.xml"/><Relationship Id="rId17" Type="http://schemas.openxmlformats.org/officeDocument/2006/relationships/slideLayout" Target="../slideLayouts/slideLayout47.xml"/><Relationship Id="rId16" Type="http://schemas.openxmlformats.org/officeDocument/2006/relationships/slideLayout" Target="../slideLayouts/slideLayout46.xml"/><Relationship Id="rId19" Type="http://schemas.openxmlformats.org/officeDocument/2006/relationships/slideLayout" Target="../slideLayouts/slideLayout49.xml"/><Relationship Id="rId18" Type="http://schemas.openxmlformats.org/officeDocument/2006/relationships/slideLayout" Target="../slideLayouts/slideLayout48.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slideLayout" Target="../slideLayouts/slideLayout60.xml"/><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theme" Target="../theme/theme5.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7" name="Shape 57"/>
        <p:cNvGrpSpPr/>
        <p:nvPr/>
      </p:nvGrpSpPr>
      <p:grpSpPr>
        <a:xfrm>
          <a:off x="0" y="0"/>
          <a:ext cx="0" cy="0"/>
          <a:chOff x="0" y="0"/>
          <a:chExt cx="0" cy="0"/>
        </a:xfrm>
      </p:grpSpPr>
      <p:sp>
        <p:nvSpPr>
          <p:cNvPr id="58" name="Google Shape;58;p16"/>
          <p:cNvSpPr txBox="1"/>
          <p:nvPr>
            <p:ph type="title"/>
          </p:nvPr>
        </p:nvSpPr>
        <p:spPr>
          <a:xfrm>
            <a:off x="311700" y="445025"/>
            <a:ext cx="8520600" cy="5727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dk1"/>
              </a:buClr>
              <a:buSzPts val="1800"/>
              <a:buFont typeface="Helvetica Neue Light"/>
              <a:buNone/>
              <a:defRPr sz="1800">
                <a:solidFill>
                  <a:schemeClr val="dk1"/>
                </a:solidFill>
                <a:latin typeface="Helvetica Neue Light"/>
                <a:ea typeface="Helvetica Neue Light"/>
                <a:cs typeface="Helvetica Neue Light"/>
                <a:sym typeface="Helvetica Neue Light"/>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59" name="Google Shape;59;p16"/>
          <p:cNvSpPr txBox="1"/>
          <p:nvPr>
            <p:ph idx="1" type="body"/>
          </p:nvPr>
        </p:nvSpPr>
        <p:spPr>
          <a:xfrm>
            <a:off x="311700" y="1152475"/>
            <a:ext cx="8520600" cy="3416400"/>
          </a:xfrm>
          <a:prstGeom prst="rect">
            <a:avLst/>
          </a:prstGeom>
          <a:noFill/>
          <a:ln>
            <a:noFill/>
          </a:ln>
        </p:spPr>
        <p:txBody>
          <a:bodyPr anchorCtr="0" anchor="t" bIns="0" lIns="0" spcFirstLastPara="1" rIns="0" wrap="square" tIns="0">
            <a:noAutofit/>
          </a:bodyPr>
          <a:lstStyle>
            <a:lvl1pPr indent="-342900" lvl="0" marL="457200">
              <a:lnSpc>
                <a:spcPct val="115000"/>
              </a:lnSpc>
              <a:spcBef>
                <a:spcPts val="0"/>
              </a:spcBef>
              <a:spcAft>
                <a:spcPts val="0"/>
              </a:spcAft>
              <a:buClr>
                <a:schemeClr val="dk2"/>
              </a:buClr>
              <a:buSzPts val="1800"/>
              <a:buFont typeface="Helvetica Neue Light"/>
              <a:buChar char="●"/>
              <a:defRPr sz="1800">
                <a:solidFill>
                  <a:schemeClr val="dk2"/>
                </a:solidFill>
                <a:latin typeface="Helvetica Neue Light"/>
                <a:ea typeface="Helvetica Neue Light"/>
                <a:cs typeface="Helvetica Neue Light"/>
                <a:sym typeface="Helvetica Neue Light"/>
              </a:defRPr>
            </a:lvl1pPr>
            <a:lvl2pPr indent="-317500" lvl="1" marL="914400">
              <a:lnSpc>
                <a:spcPct val="115000"/>
              </a:lnSpc>
              <a:spcBef>
                <a:spcPts val="0"/>
              </a:spcBef>
              <a:spcAft>
                <a:spcPts val="0"/>
              </a:spcAft>
              <a:buClr>
                <a:schemeClr val="dk2"/>
              </a:buClr>
              <a:buSzPts val="1400"/>
              <a:buFont typeface="Helvetica Neue Light"/>
              <a:buChar char="●"/>
              <a:defRPr>
                <a:solidFill>
                  <a:schemeClr val="dk2"/>
                </a:solidFill>
                <a:latin typeface="Helvetica Neue Light"/>
                <a:ea typeface="Helvetica Neue Light"/>
                <a:cs typeface="Helvetica Neue Light"/>
                <a:sym typeface="Helvetica Neue Light"/>
              </a:defRPr>
            </a:lvl2pPr>
            <a:lvl3pPr indent="-317500" lvl="2" marL="1371600">
              <a:lnSpc>
                <a:spcPct val="115000"/>
              </a:lnSpc>
              <a:spcBef>
                <a:spcPts val="0"/>
              </a:spcBef>
              <a:spcAft>
                <a:spcPts val="0"/>
              </a:spcAft>
              <a:buClr>
                <a:schemeClr val="dk2"/>
              </a:buClr>
              <a:buSzPts val="1400"/>
              <a:buFont typeface="Helvetica Neue Light"/>
              <a:buChar char="●"/>
              <a:defRPr>
                <a:solidFill>
                  <a:schemeClr val="dk2"/>
                </a:solidFill>
                <a:latin typeface="Helvetica Neue Light"/>
                <a:ea typeface="Helvetica Neue Light"/>
                <a:cs typeface="Helvetica Neue Light"/>
                <a:sym typeface="Helvetica Neue Light"/>
              </a:defRPr>
            </a:lvl3pPr>
            <a:lvl4pPr indent="-317500" lvl="3" marL="1828800">
              <a:lnSpc>
                <a:spcPct val="115000"/>
              </a:lnSpc>
              <a:spcBef>
                <a:spcPts val="0"/>
              </a:spcBef>
              <a:spcAft>
                <a:spcPts val="0"/>
              </a:spcAft>
              <a:buClr>
                <a:schemeClr val="dk2"/>
              </a:buClr>
              <a:buSzPts val="1400"/>
              <a:buFont typeface="Helvetica Neue Light"/>
              <a:buChar char="●"/>
              <a:defRPr>
                <a:solidFill>
                  <a:schemeClr val="dk2"/>
                </a:solidFill>
                <a:latin typeface="Helvetica Neue Light"/>
                <a:ea typeface="Helvetica Neue Light"/>
                <a:cs typeface="Helvetica Neue Light"/>
                <a:sym typeface="Helvetica Neue Light"/>
              </a:defRPr>
            </a:lvl4pPr>
            <a:lvl5pPr indent="-317500" lvl="4" marL="2286000">
              <a:lnSpc>
                <a:spcPct val="115000"/>
              </a:lnSpc>
              <a:spcBef>
                <a:spcPts val="0"/>
              </a:spcBef>
              <a:spcAft>
                <a:spcPts val="0"/>
              </a:spcAft>
              <a:buClr>
                <a:schemeClr val="dk2"/>
              </a:buClr>
              <a:buSzPts val="1400"/>
              <a:buFont typeface="Helvetica Neue Light"/>
              <a:buChar char="●"/>
              <a:defRPr>
                <a:solidFill>
                  <a:schemeClr val="dk2"/>
                </a:solidFill>
                <a:latin typeface="Helvetica Neue Light"/>
                <a:ea typeface="Helvetica Neue Light"/>
                <a:cs typeface="Helvetica Neue Light"/>
                <a:sym typeface="Helvetica Neue Light"/>
              </a:defRPr>
            </a:lvl5pPr>
            <a:lvl6pPr indent="-317500" lvl="5" marL="2743200">
              <a:lnSpc>
                <a:spcPct val="115000"/>
              </a:lnSpc>
              <a:spcBef>
                <a:spcPts val="0"/>
              </a:spcBef>
              <a:spcAft>
                <a:spcPts val="0"/>
              </a:spcAft>
              <a:buClr>
                <a:schemeClr val="dk2"/>
              </a:buClr>
              <a:buSzPts val="1400"/>
              <a:buFont typeface="Helvetica Neue Light"/>
              <a:buChar char="●"/>
              <a:defRPr>
                <a:solidFill>
                  <a:schemeClr val="dk2"/>
                </a:solidFill>
                <a:latin typeface="Helvetica Neue Light"/>
                <a:ea typeface="Helvetica Neue Light"/>
                <a:cs typeface="Helvetica Neue Light"/>
                <a:sym typeface="Helvetica Neue Light"/>
              </a:defRPr>
            </a:lvl6pPr>
            <a:lvl7pPr indent="-317500" lvl="6" marL="3200400">
              <a:lnSpc>
                <a:spcPct val="115000"/>
              </a:lnSpc>
              <a:spcBef>
                <a:spcPts val="0"/>
              </a:spcBef>
              <a:spcAft>
                <a:spcPts val="0"/>
              </a:spcAft>
              <a:buClr>
                <a:schemeClr val="dk2"/>
              </a:buClr>
              <a:buSzPts val="1400"/>
              <a:buFont typeface="Helvetica Neue Light"/>
              <a:buChar char="●"/>
              <a:defRPr>
                <a:solidFill>
                  <a:schemeClr val="dk2"/>
                </a:solidFill>
                <a:latin typeface="Helvetica Neue Light"/>
                <a:ea typeface="Helvetica Neue Light"/>
                <a:cs typeface="Helvetica Neue Light"/>
                <a:sym typeface="Helvetica Neue Light"/>
              </a:defRPr>
            </a:lvl7pPr>
            <a:lvl8pPr indent="-317500" lvl="7" marL="3657600">
              <a:lnSpc>
                <a:spcPct val="115000"/>
              </a:lnSpc>
              <a:spcBef>
                <a:spcPts val="0"/>
              </a:spcBef>
              <a:spcAft>
                <a:spcPts val="0"/>
              </a:spcAft>
              <a:buClr>
                <a:schemeClr val="dk2"/>
              </a:buClr>
              <a:buSzPts val="1400"/>
              <a:buFont typeface="Helvetica Neue Light"/>
              <a:buChar char="●"/>
              <a:defRPr>
                <a:solidFill>
                  <a:schemeClr val="dk2"/>
                </a:solidFill>
                <a:latin typeface="Helvetica Neue Light"/>
                <a:ea typeface="Helvetica Neue Light"/>
                <a:cs typeface="Helvetica Neue Light"/>
                <a:sym typeface="Helvetica Neue Light"/>
              </a:defRPr>
            </a:lvl8pPr>
            <a:lvl9pPr indent="-317500" lvl="8" marL="4114800">
              <a:lnSpc>
                <a:spcPct val="115000"/>
              </a:lnSpc>
              <a:spcBef>
                <a:spcPts val="0"/>
              </a:spcBef>
              <a:spcAft>
                <a:spcPts val="0"/>
              </a:spcAft>
              <a:buClr>
                <a:schemeClr val="dk2"/>
              </a:buClr>
              <a:buSzPts val="1400"/>
              <a:buFont typeface="Helvetica Neue Light"/>
              <a:buChar char="●"/>
              <a:defRPr>
                <a:solidFill>
                  <a:schemeClr val="dk2"/>
                </a:solidFill>
                <a:latin typeface="Helvetica Neue Light"/>
                <a:ea typeface="Helvetica Neue Light"/>
                <a:cs typeface="Helvetica Neue Light"/>
                <a:sym typeface="Helvetica Neue Light"/>
              </a:defRPr>
            </a:lvl9pPr>
          </a:lstStyle>
          <a:p/>
        </p:txBody>
      </p:sp>
    </p:spTree>
  </p:cSld>
  <p:clrMap accent1="accent1" accent2="accent2" accent3="accent3" accent4="accent4" accent5="accent5" accent6="accent6" bg1="lt1" bg2="dk2" tx1="dk1" tx2="lt2" folHlink="folHlink" hlink="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337" name="Shape 337"/>
        <p:cNvGrpSpPr/>
        <p:nvPr/>
      </p:nvGrpSpPr>
      <p:grpSpPr>
        <a:xfrm>
          <a:off x="0" y="0"/>
          <a:ext cx="0" cy="0"/>
          <a:chOff x="0" y="0"/>
          <a:chExt cx="0" cy="0"/>
        </a:xfrm>
      </p:grpSpPr>
      <p:sp>
        <p:nvSpPr>
          <p:cNvPr id="338" name="Google Shape;338;p33"/>
          <p:cNvSpPr txBox="1"/>
          <p:nvPr>
            <p:ph type="title"/>
          </p:nvPr>
        </p:nvSpPr>
        <p:spPr>
          <a:xfrm>
            <a:off x="311700" y="445025"/>
            <a:ext cx="8520600" cy="5727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dk1"/>
              </a:buClr>
              <a:buSzPts val="1800"/>
              <a:buFont typeface="Helvetica Neue Light"/>
              <a:buNone/>
              <a:defRPr sz="1800">
                <a:solidFill>
                  <a:schemeClr val="dk1"/>
                </a:solidFill>
                <a:latin typeface="Helvetica Neue Light"/>
                <a:ea typeface="Helvetica Neue Light"/>
                <a:cs typeface="Helvetica Neue Light"/>
                <a:sym typeface="Helvetica Neue Light"/>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339" name="Google Shape;339;p33"/>
          <p:cNvSpPr txBox="1"/>
          <p:nvPr>
            <p:ph idx="1" type="body"/>
          </p:nvPr>
        </p:nvSpPr>
        <p:spPr>
          <a:xfrm>
            <a:off x="311700" y="1152475"/>
            <a:ext cx="8520600" cy="3416400"/>
          </a:xfrm>
          <a:prstGeom prst="rect">
            <a:avLst/>
          </a:prstGeom>
          <a:noFill/>
          <a:ln>
            <a:noFill/>
          </a:ln>
        </p:spPr>
        <p:txBody>
          <a:bodyPr anchorCtr="0" anchor="t" bIns="0" lIns="0" spcFirstLastPara="1" rIns="0" wrap="square" tIns="0">
            <a:noAutofit/>
          </a:bodyPr>
          <a:lstStyle>
            <a:lvl1pPr indent="-342900" lvl="0" marL="457200">
              <a:lnSpc>
                <a:spcPct val="115000"/>
              </a:lnSpc>
              <a:spcBef>
                <a:spcPts val="0"/>
              </a:spcBef>
              <a:spcAft>
                <a:spcPts val="0"/>
              </a:spcAft>
              <a:buClr>
                <a:schemeClr val="dk2"/>
              </a:buClr>
              <a:buSzPts val="1800"/>
              <a:buFont typeface="Helvetica Neue Light"/>
              <a:buChar char="●"/>
              <a:defRPr sz="1800">
                <a:solidFill>
                  <a:schemeClr val="dk2"/>
                </a:solidFill>
                <a:latin typeface="Helvetica Neue Light"/>
                <a:ea typeface="Helvetica Neue Light"/>
                <a:cs typeface="Helvetica Neue Light"/>
                <a:sym typeface="Helvetica Neue Light"/>
              </a:defRPr>
            </a:lvl1pPr>
            <a:lvl2pPr indent="-317500" lvl="1" marL="914400">
              <a:lnSpc>
                <a:spcPct val="115000"/>
              </a:lnSpc>
              <a:spcBef>
                <a:spcPts val="0"/>
              </a:spcBef>
              <a:spcAft>
                <a:spcPts val="0"/>
              </a:spcAft>
              <a:buClr>
                <a:schemeClr val="dk2"/>
              </a:buClr>
              <a:buSzPts val="1400"/>
              <a:buFont typeface="Helvetica Neue Light"/>
              <a:buChar char="●"/>
              <a:defRPr sz="1400">
                <a:solidFill>
                  <a:schemeClr val="dk2"/>
                </a:solidFill>
                <a:latin typeface="Helvetica Neue Light"/>
                <a:ea typeface="Helvetica Neue Light"/>
                <a:cs typeface="Helvetica Neue Light"/>
                <a:sym typeface="Helvetica Neue Light"/>
              </a:defRPr>
            </a:lvl2pPr>
            <a:lvl3pPr indent="-317500" lvl="2" marL="1371600">
              <a:lnSpc>
                <a:spcPct val="115000"/>
              </a:lnSpc>
              <a:spcBef>
                <a:spcPts val="0"/>
              </a:spcBef>
              <a:spcAft>
                <a:spcPts val="0"/>
              </a:spcAft>
              <a:buClr>
                <a:schemeClr val="dk2"/>
              </a:buClr>
              <a:buSzPts val="1400"/>
              <a:buFont typeface="Helvetica Neue Light"/>
              <a:buChar char="●"/>
              <a:defRPr sz="1400">
                <a:solidFill>
                  <a:schemeClr val="dk2"/>
                </a:solidFill>
                <a:latin typeface="Helvetica Neue Light"/>
                <a:ea typeface="Helvetica Neue Light"/>
                <a:cs typeface="Helvetica Neue Light"/>
                <a:sym typeface="Helvetica Neue Light"/>
              </a:defRPr>
            </a:lvl3pPr>
            <a:lvl4pPr indent="-317500" lvl="3" marL="1828800">
              <a:lnSpc>
                <a:spcPct val="115000"/>
              </a:lnSpc>
              <a:spcBef>
                <a:spcPts val="0"/>
              </a:spcBef>
              <a:spcAft>
                <a:spcPts val="0"/>
              </a:spcAft>
              <a:buClr>
                <a:schemeClr val="dk2"/>
              </a:buClr>
              <a:buSzPts val="1400"/>
              <a:buFont typeface="Helvetica Neue Light"/>
              <a:buChar char="●"/>
              <a:defRPr sz="1400">
                <a:solidFill>
                  <a:schemeClr val="dk2"/>
                </a:solidFill>
                <a:latin typeface="Helvetica Neue Light"/>
                <a:ea typeface="Helvetica Neue Light"/>
                <a:cs typeface="Helvetica Neue Light"/>
                <a:sym typeface="Helvetica Neue Light"/>
              </a:defRPr>
            </a:lvl4pPr>
            <a:lvl5pPr indent="-317500" lvl="4" marL="2286000">
              <a:lnSpc>
                <a:spcPct val="115000"/>
              </a:lnSpc>
              <a:spcBef>
                <a:spcPts val="0"/>
              </a:spcBef>
              <a:spcAft>
                <a:spcPts val="0"/>
              </a:spcAft>
              <a:buClr>
                <a:schemeClr val="dk2"/>
              </a:buClr>
              <a:buSzPts val="1400"/>
              <a:buFont typeface="Helvetica Neue Light"/>
              <a:buChar char="●"/>
              <a:defRPr sz="1400">
                <a:solidFill>
                  <a:schemeClr val="dk2"/>
                </a:solidFill>
                <a:latin typeface="Helvetica Neue Light"/>
                <a:ea typeface="Helvetica Neue Light"/>
                <a:cs typeface="Helvetica Neue Light"/>
                <a:sym typeface="Helvetica Neue Light"/>
              </a:defRPr>
            </a:lvl5pPr>
            <a:lvl6pPr indent="-317500" lvl="5" marL="2743200">
              <a:lnSpc>
                <a:spcPct val="115000"/>
              </a:lnSpc>
              <a:spcBef>
                <a:spcPts val="0"/>
              </a:spcBef>
              <a:spcAft>
                <a:spcPts val="0"/>
              </a:spcAft>
              <a:buClr>
                <a:schemeClr val="dk2"/>
              </a:buClr>
              <a:buSzPts val="1400"/>
              <a:buFont typeface="Helvetica Neue Light"/>
              <a:buChar char="●"/>
              <a:defRPr sz="1400">
                <a:solidFill>
                  <a:schemeClr val="dk2"/>
                </a:solidFill>
                <a:latin typeface="Helvetica Neue Light"/>
                <a:ea typeface="Helvetica Neue Light"/>
                <a:cs typeface="Helvetica Neue Light"/>
                <a:sym typeface="Helvetica Neue Light"/>
              </a:defRPr>
            </a:lvl6pPr>
            <a:lvl7pPr indent="-317500" lvl="6" marL="3200400">
              <a:lnSpc>
                <a:spcPct val="115000"/>
              </a:lnSpc>
              <a:spcBef>
                <a:spcPts val="0"/>
              </a:spcBef>
              <a:spcAft>
                <a:spcPts val="0"/>
              </a:spcAft>
              <a:buClr>
                <a:schemeClr val="dk2"/>
              </a:buClr>
              <a:buSzPts val="1400"/>
              <a:buFont typeface="Helvetica Neue Light"/>
              <a:buChar char="●"/>
              <a:defRPr sz="1400">
                <a:solidFill>
                  <a:schemeClr val="dk2"/>
                </a:solidFill>
                <a:latin typeface="Helvetica Neue Light"/>
                <a:ea typeface="Helvetica Neue Light"/>
                <a:cs typeface="Helvetica Neue Light"/>
                <a:sym typeface="Helvetica Neue Light"/>
              </a:defRPr>
            </a:lvl7pPr>
            <a:lvl8pPr indent="-317500" lvl="7" marL="3657600">
              <a:lnSpc>
                <a:spcPct val="115000"/>
              </a:lnSpc>
              <a:spcBef>
                <a:spcPts val="0"/>
              </a:spcBef>
              <a:spcAft>
                <a:spcPts val="0"/>
              </a:spcAft>
              <a:buClr>
                <a:schemeClr val="dk2"/>
              </a:buClr>
              <a:buSzPts val="1400"/>
              <a:buFont typeface="Helvetica Neue Light"/>
              <a:buChar char="●"/>
              <a:defRPr sz="1400">
                <a:solidFill>
                  <a:schemeClr val="dk2"/>
                </a:solidFill>
                <a:latin typeface="Helvetica Neue Light"/>
                <a:ea typeface="Helvetica Neue Light"/>
                <a:cs typeface="Helvetica Neue Light"/>
                <a:sym typeface="Helvetica Neue Light"/>
              </a:defRPr>
            </a:lvl8pPr>
            <a:lvl9pPr indent="-317500" lvl="8" marL="4114800">
              <a:lnSpc>
                <a:spcPct val="115000"/>
              </a:lnSpc>
              <a:spcBef>
                <a:spcPts val="0"/>
              </a:spcBef>
              <a:spcAft>
                <a:spcPts val="0"/>
              </a:spcAft>
              <a:buClr>
                <a:schemeClr val="dk2"/>
              </a:buClr>
              <a:buSzPts val="1400"/>
              <a:buFont typeface="Helvetica Neue Light"/>
              <a:buChar char="●"/>
              <a:defRPr sz="1400">
                <a:solidFill>
                  <a:schemeClr val="dk2"/>
                </a:solidFill>
                <a:latin typeface="Helvetica Neue Light"/>
                <a:ea typeface="Helvetica Neue Light"/>
                <a:cs typeface="Helvetica Neue Light"/>
                <a:sym typeface="Helvetica Neue Light"/>
              </a:defRPr>
            </a:lvl9pPr>
          </a:lstStyle>
          <a:p/>
        </p:txBody>
      </p:sp>
    </p:spTree>
  </p:cSld>
  <p:clrMap accent1="accent1" accent2="accent2" accent3="accent3" accent4="accent4" accent5="accent5" accent6="accent6" bg1="lt1" bg2="dk2" tx1="dk1" tx2="lt2" folHlink="folHlink" hlink="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 id="2147483691" r:id="rId14"/>
    <p:sldLayoutId id="2147483692" r:id="rId15"/>
    <p:sldLayoutId id="2147483693" r:id="rId16"/>
    <p:sldLayoutId id="2147483694" r:id="rId17"/>
    <p:sldLayoutId id="2147483695" r:id="rId18"/>
    <p:sldLayoutId id="2147483696" r:id="rId19"/>
    <p:sldLayoutId id="2147483697" r:id="rId20"/>
    <p:sldLayoutId id="2147483698" r:id="rId21"/>
    <p:sldLayoutId id="2147483699" r:id="rId22"/>
    <p:sldLayoutId id="2147483700" r:id="rId23"/>
    <p:sldLayoutId id="2147483701" r:id="rId24"/>
    <p:sldLayoutId id="2147483702" r:id="rId25"/>
    <p:sldLayoutId id="2147483703" r:id="rId26"/>
    <p:sldLayoutId id="2147483704" r:id="rId27"/>
    <p:sldLayoutId id="2147483705" r:id="rId2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60" name="Shape 660"/>
        <p:cNvGrpSpPr/>
        <p:nvPr/>
      </p:nvGrpSpPr>
      <p:grpSpPr>
        <a:xfrm>
          <a:off x="0" y="0"/>
          <a:ext cx="0" cy="0"/>
          <a:chOff x="0" y="0"/>
          <a:chExt cx="0" cy="0"/>
        </a:xfrm>
      </p:grpSpPr>
      <p:sp>
        <p:nvSpPr>
          <p:cNvPr id="661" name="Google Shape;661;p62"/>
          <p:cNvSpPr txBox="1"/>
          <p:nvPr>
            <p:ph type="title"/>
          </p:nvPr>
        </p:nvSpPr>
        <p:spPr>
          <a:xfrm>
            <a:off x="258679" y="273844"/>
            <a:ext cx="8632500" cy="994200"/>
          </a:xfrm>
          <a:prstGeom prst="rect">
            <a:avLst/>
          </a:prstGeom>
          <a:noFill/>
          <a:ln>
            <a:noFill/>
          </a:ln>
        </p:spPr>
        <p:txBody>
          <a:bodyPr anchorCtr="0" anchor="ctr" bIns="69800" lIns="69800" spcFirstLastPara="1" rIns="69800" wrap="square" tIns="69800">
            <a:noAutofit/>
          </a:bodyPr>
          <a:lstStyle>
            <a:lvl1pPr lvl="0" marR="0" algn="l">
              <a:lnSpc>
                <a:spcPct val="90000"/>
              </a:lnSpc>
              <a:spcBef>
                <a:spcPts val="0"/>
              </a:spcBef>
              <a:spcAft>
                <a:spcPts val="0"/>
              </a:spcAft>
              <a:buClr>
                <a:schemeClr val="dk2"/>
              </a:buClr>
              <a:buSzPts val="3400"/>
              <a:buFont typeface="Arial"/>
              <a:buNone/>
              <a:defRPr b="0" i="0" sz="3400" u="none" cap="none" strike="noStrike">
                <a:solidFill>
                  <a:schemeClr val="dk2"/>
                </a:solidFill>
                <a:latin typeface="Arial"/>
                <a:ea typeface="Arial"/>
                <a:cs typeface="Arial"/>
                <a:sym typeface="Arial"/>
              </a:defRPr>
            </a:lvl1pPr>
            <a:lvl2pPr lvl="1"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662" name="Google Shape;662;p62"/>
          <p:cNvSpPr txBox="1"/>
          <p:nvPr>
            <p:ph idx="1" type="body"/>
          </p:nvPr>
        </p:nvSpPr>
        <p:spPr>
          <a:xfrm>
            <a:off x="258679" y="1369219"/>
            <a:ext cx="8632500" cy="3263400"/>
          </a:xfrm>
          <a:prstGeom prst="rect">
            <a:avLst/>
          </a:prstGeom>
          <a:noFill/>
          <a:ln>
            <a:noFill/>
          </a:ln>
        </p:spPr>
        <p:txBody>
          <a:bodyPr anchorCtr="0" anchor="t" bIns="69800" lIns="69800" spcFirstLastPara="1" rIns="69800" wrap="square" tIns="69800">
            <a:noAutofit/>
          </a:bodyPr>
          <a:lstStyle>
            <a:lvl1pPr indent="-361950" lvl="0" marL="457200" marR="0" algn="l">
              <a:lnSpc>
                <a:spcPct val="90000"/>
              </a:lnSpc>
              <a:spcBef>
                <a:spcPts val="800"/>
              </a:spcBef>
              <a:spcAft>
                <a:spcPts val="0"/>
              </a:spcAft>
              <a:buClr>
                <a:schemeClr val="accent2"/>
              </a:buClr>
              <a:buSzPts val="2100"/>
              <a:buFont typeface="Arial"/>
              <a:buChar char="•"/>
              <a:defRPr b="0" i="0" sz="2100" u="none" cap="none" strike="noStrike">
                <a:solidFill>
                  <a:srgbClr val="54595F"/>
                </a:solidFill>
                <a:latin typeface="Arial"/>
                <a:ea typeface="Arial"/>
                <a:cs typeface="Arial"/>
                <a:sym typeface="Arial"/>
              </a:defRPr>
            </a:lvl1pPr>
            <a:lvl2pPr indent="-342900" lvl="1" marL="914400" marR="0" algn="l">
              <a:lnSpc>
                <a:spcPct val="90000"/>
              </a:lnSpc>
              <a:spcBef>
                <a:spcPts val="400"/>
              </a:spcBef>
              <a:spcAft>
                <a:spcPts val="0"/>
              </a:spcAft>
              <a:buClr>
                <a:schemeClr val="accent2"/>
              </a:buClr>
              <a:buSzPts val="1800"/>
              <a:buFont typeface="Arial"/>
              <a:buChar char="•"/>
              <a:defRPr b="0" i="0" sz="1800" u="none" cap="none" strike="noStrike">
                <a:solidFill>
                  <a:srgbClr val="54595F"/>
                </a:solidFill>
                <a:latin typeface="Arial"/>
                <a:ea typeface="Arial"/>
                <a:cs typeface="Arial"/>
                <a:sym typeface="Arial"/>
              </a:defRPr>
            </a:lvl2pPr>
            <a:lvl3pPr indent="-323850" lvl="2" marL="1371600" marR="0" algn="l">
              <a:lnSpc>
                <a:spcPct val="90000"/>
              </a:lnSpc>
              <a:spcBef>
                <a:spcPts val="400"/>
              </a:spcBef>
              <a:spcAft>
                <a:spcPts val="0"/>
              </a:spcAft>
              <a:buClr>
                <a:schemeClr val="accent2"/>
              </a:buClr>
              <a:buSzPts val="1500"/>
              <a:buFont typeface="Arial"/>
              <a:buChar char="•"/>
              <a:defRPr b="0" i="0" sz="1500" u="none" cap="none" strike="noStrike">
                <a:solidFill>
                  <a:srgbClr val="54595F"/>
                </a:solidFill>
                <a:latin typeface="Arial"/>
                <a:ea typeface="Arial"/>
                <a:cs typeface="Arial"/>
                <a:sym typeface="Arial"/>
              </a:defRPr>
            </a:lvl3pPr>
            <a:lvl4pPr indent="-317500" lvl="3" marL="1828800" marR="0" algn="l">
              <a:lnSpc>
                <a:spcPct val="90000"/>
              </a:lnSpc>
              <a:spcBef>
                <a:spcPts val="400"/>
              </a:spcBef>
              <a:spcAft>
                <a:spcPts val="0"/>
              </a:spcAft>
              <a:buClr>
                <a:schemeClr val="accent2"/>
              </a:buClr>
              <a:buSzPts val="1400"/>
              <a:buFont typeface="Arial"/>
              <a:buChar char="•"/>
              <a:defRPr b="0" i="0" sz="1400" u="none" cap="none" strike="noStrike">
                <a:solidFill>
                  <a:srgbClr val="54595F"/>
                </a:solidFill>
                <a:latin typeface="Arial"/>
                <a:ea typeface="Arial"/>
                <a:cs typeface="Arial"/>
                <a:sym typeface="Arial"/>
              </a:defRPr>
            </a:lvl4pPr>
            <a:lvl5pPr indent="-317500" lvl="4" marL="2286000" marR="0" algn="l">
              <a:lnSpc>
                <a:spcPct val="90000"/>
              </a:lnSpc>
              <a:spcBef>
                <a:spcPts val="400"/>
              </a:spcBef>
              <a:spcAft>
                <a:spcPts val="0"/>
              </a:spcAft>
              <a:buClr>
                <a:schemeClr val="accent2"/>
              </a:buClr>
              <a:buSzPts val="1400"/>
              <a:buFont typeface="Arial"/>
              <a:buChar char="•"/>
              <a:defRPr b="0" i="0" sz="1400" u="none" cap="none" strike="noStrike">
                <a:solidFill>
                  <a:srgbClr val="54595F"/>
                </a:solidFill>
                <a:latin typeface="Arial"/>
                <a:ea typeface="Arial"/>
                <a:cs typeface="Arial"/>
                <a:sym typeface="Arial"/>
              </a:defRPr>
            </a:lvl5pPr>
            <a:lvl6pPr indent="-317500" lvl="5" marL="2743200" marR="0" algn="l">
              <a:lnSpc>
                <a:spcPct val="90000"/>
              </a:lnSpc>
              <a:spcBef>
                <a:spcPts val="400"/>
              </a:spcBef>
              <a:spcAft>
                <a:spcPts val="0"/>
              </a:spcAft>
              <a:buClr>
                <a:schemeClr val="accent2"/>
              </a:buClr>
              <a:buSzPts val="1400"/>
              <a:buFont typeface="Arial"/>
              <a:buChar char="•"/>
              <a:defRPr b="0" i="0" sz="1400" u="none" cap="none" strike="noStrike">
                <a:solidFill>
                  <a:srgbClr val="54595F"/>
                </a:solidFill>
                <a:latin typeface="Arial"/>
                <a:ea typeface="Arial"/>
                <a:cs typeface="Arial"/>
                <a:sym typeface="Arial"/>
              </a:defRPr>
            </a:lvl6pPr>
            <a:lvl7pPr indent="-317500" lvl="6" marL="3200400" marR="0" algn="l">
              <a:lnSpc>
                <a:spcPct val="90000"/>
              </a:lnSpc>
              <a:spcBef>
                <a:spcPts val="400"/>
              </a:spcBef>
              <a:spcAft>
                <a:spcPts val="0"/>
              </a:spcAft>
              <a:buClr>
                <a:schemeClr val="accent2"/>
              </a:buClr>
              <a:buSzPts val="1400"/>
              <a:buFont typeface="Arial"/>
              <a:buChar char="•"/>
              <a:defRPr b="0" i="0" sz="1400" u="none" cap="none" strike="noStrike">
                <a:solidFill>
                  <a:srgbClr val="54595F"/>
                </a:solidFill>
                <a:latin typeface="Arial"/>
                <a:ea typeface="Arial"/>
                <a:cs typeface="Arial"/>
                <a:sym typeface="Arial"/>
              </a:defRPr>
            </a:lvl7pPr>
            <a:lvl8pPr indent="-317500" lvl="7" marL="3657600" marR="0" algn="l">
              <a:lnSpc>
                <a:spcPct val="90000"/>
              </a:lnSpc>
              <a:spcBef>
                <a:spcPts val="400"/>
              </a:spcBef>
              <a:spcAft>
                <a:spcPts val="0"/>
              </a:spcAft>
              <a:buClr>
                <a:schemeClr val="accent2"/>
              </a:buClr>
              <a:buSzPts val="1400"/>
              <a:buFont typeface="Arial"/>
              <a:buChar char="•"/>
              <a:defRPr b="0" i="0" sz="1400" u="none" cap="none" strike="noStrike">
                <a:solidFill>
                  <a:srgbClr val="54595F"/>
                </a:solidFill>
                <a:latin typeface="Arial"/>
                <a:ea typeface="Arial"/>
                <a:cs typeface="Arial"/>
                <a:sym typeface="Arial"/>
              </a:defRPr>
            </a:lvl8pPr>
            <a:lvl9pPr indent="-317500" lvl="8" marL="4114800" marR="0" algn="l">
              <a:lnSpc>
                <a:spcPct val="90000"/>
              </a:lnSpc>
              <a:spcBef>
                <a:spcPts val="400"/>
              </a:spcBef>
              <a:spcAft>
                <a:spcPts val="0"/>
              </a:spcAft>
              <a:buClr>
                <a:schemeClr val="accent2"/>
              </a:buClr>
              <a:buSzPts val="1400"/>
              <a:buFont typeface="Arial"/>
              <a:buChar char="•"/>
              <a:defRPr b="0" i="0" sz="1400" u="none" cap="none" strike="noStrike">
                <a:solidFill>
                  <a:srgbClr val="54595F"/>
                </a:solidFill>
                <a:latin typeface="Arial"/>
                <a:ea typeface="Arial"/>
                <a:cs typeface="Arial"/>
                <a:sym typeface="Arial"/>
              </a:defRPr>
            </a:lvl9pPr>
          </a:lstStyle>
          <a:p/>
        </p:txBody>
      </p:sp>
      <p:sp>
        <p:nvSpPr>
          <p:cNvPr id="663" name="Google Shape;663;p62"/>
          <p:cNvSpPr txBox="1"/>
          <p:nvPr>
            <p:ph idx="12" type="sldNum"/>
          </p:nvPr>
        </p:nvSpPr>
        <p:spPr>
          <a:xfrm>
            <a:off x="6833937" y="4767263"/>
            <a:ext cx="2057400" cy="273900"/>
          </a:xfrm>
          <a:prstGeom prst="rect">
            <a:avLst/>
          </a:prstGeom>
          <a:noFill/>
          <a:ln>
            <a:noFill/>
          </a:ln>
        </p:spPr>
        <p:txBody>
          <a:bodyPr anchorCtr="0" anchor="ctr" bIns="34875" lIns="69800" spcFirstLastPara="1" rIns="69800" wrap="square" tIns="34875">
            <a:noAutofit/>
          </a:bodyPr>
          <a:lstStyle>
            <a:lvl1pPr indent="0" lvl="0" marL="0" marR="0" algn="r">
              <a:lnSpc>
                <a:spcPct val="100000"/>
              </a:lnSpc>
              <a:spcBef>
                <a:spcPts val="0"/>
              </a:spcBef>
              <a:spcAft>
                <a:spcPts val="0"/>
              </a:spcAft>
              <a:buClr>
                <a:srgbClr val="000000"/>
              </a:buClr>
              <a:buSzPts val="700"/>
              <a:buFont typeface="Arial"/>
              <a:buNone/>
              <a:defRPr b="1" i="0" sz="700" u="none" cap="none" strike="noStrike">
                <a:solidFill>
                  <a:srgbClr val="54595F"/>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1" i="0" sz="700" u="none" cap="none" strike="noStrike">
                <a:solidFill>
                  <a:srgbClr val="54595F"/>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1" i="0" sz="700" u="none" cap="none" strike="noStrike">
                <a:solidFill>
                  <a:srgbClr val="54595F"/>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1" i="0" sz="700" u="none" cap="none" strike="noStrike">
                <a:solidFill>
                  <a:srgbClr val="54595F"/>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1" i="0" sz="700" u="none" cap="none" strike="noStrike">
                <a:solidFill>
                  <a:srgbClr val="54595F"/>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1" i="0" sz="700" u="none" cap="none" strike="noStrike">
                <a:solidFill>
                  <a:srgbClr val="54595F"/>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1" i="0" sz="700" u="none" cap="none" strike="noStrike">
                <a:solidFill>
                  <a:srgbClr val="54595F"/>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1" i="0" sz="700" u="none" cap="none" strike="noStrike">
                <a:solidFill>
                  <a:srgbClr val="54595F"/>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1" i="0" sz="700" u="none" cap="none" strike="noStrike">
                <a:solidFill>
                  <a:srgbClr val="5459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706" r:id="rId1"/>
    <p:sldLayoutId id="2147483707" r:id="rId2"/>
    <p:sldLayoutId id="2147483708" r:id="rId3"/>
    <p:sldLayoutId id="2147483709" r:id="rId4"/>
    <p:sldLayoutId id="2147483710" r:id="rId5"/>
  </p:sldLayoutIdLst>
  <p:transition spd="med">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0.xml"/><Relationship Id="rId3" Type="http://schemas.openxmlformats.org/officeDocument/2006/relationships/image" Target="../media/image4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3.xml"/><Relationship Id="rId3" Type="http://schemas.openxmlformats.org/officeDocument/2006/relationships/hyperlink" Target="https://go.telus.com/ghcopilot" TargetMode="External"/><Relationship Id="rId4" Type="http://schemas.openxmlformats.org/officeDocument/2006/relationships/hyperlink" Target="https://sites.google.com/telus.com/engineering-productivity/github-faq/github-org-owner-contact-info" TargetMode="External"/><Relationship Id="rId5" Type="http://schemas.openxmlformats.org/officeDocument/2006/relationships/hyperlink" Target="https://drive.google.com/file/d/1Y2OppkB3vUVeYXGNbtmpigcPzGwrCWAi/view" TargetMode="External"/><Relationship Id="rId6" Type="http://schemas.openxmlformats.org/officeDocument/2006/relationships/hyperlink" Target="https://www.youtube.com/watch?v=n0NlxUyA7FI" TargetMode="External"/><Relationship Id="rId7" Type="http://schemas.openxmlformats.org/officeDocument/2006/relationships/hyperlink" Target="https://simplify.telus.com/docs/cdo-production-playbook/github-copilot-access.md?lang=en"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4.xml"/><Relationship Id="rId3" Type="http://schemas.openxmlformats.org/officeDocument/2006/relationships/hyperlink" Target="https://github.com/copilot" TargetMode="External"/><Relationship Id="rId4" Type="http://schemas.openxmlformats.org/officeDocument/2006/relationships/hyperlink" Target="https://copilot-workspace.githubnext.com/" TargetMode="External"/><Relationship Id="rId5" Type="http://schemas.openxmlformats.org/officeDocument/2006/relationships/hyperlink" Target="https://docs.github.com/en/enterprise-cloud@latest/copilot/using-github-copilot/code-review/using-copilot-code-review"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7.xml"/><Relationship Id="rId3" Type="http://schemas.openxmlformats.org/officeDocument/2006/relationships/hyperlink" Target="https://marketplace.visualstudio.com/items?itemName=saoudrizwan.claude-dev" TargetMode="External"/><Relationship Id="rId4" Type="http://schemas.openxmlformats.org/officeDocument/2006/relationships/hyperlink" Target="https://github.com/telus/mcp/blob/main/docs/cline-installation.md"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xml"/><Relationship Id="rId3" Type="http://schemas.openxmlformats.org/officeDocument/2006/relationships/hyperlink" Target="https://www.telus.com/en/about/privacy/responsible-ai" TargetMode="External"/><Relationship Id="rId4" Type="http://schemas.openxmlformats.org/officeDocument/2006/relationships/hyperlink" Target="https://www.telus.com/en/brand-resources/guides/ai-telus"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5.xml"/><Relationship Id="rId3" Type="http://schemas.openxmlformats.org/officeDocument/2006/relationships/hyperlink" Target="https://app.fuelix.ai" TargetMode="External"/><Relationship Id="rId4" Type="http://schemas.openxmlformats.org/officeDocument/2006/relationships/image" Target="../media/image3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6.xml"/><Relationship Id="rId3" Type="http://schemas.openxmlformats.org/officeDocument/2006/relationships/image" Target="../media/image3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7.xml"/><Relationship Id="rId3" Type="http://schemas.openxmlformats.org/officeDocument/2006/relationships/image" Target="../media/image3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8.xml"/><Relationship Id="rId3" Type="http://schemas.openxmlformats.org/officeDocument/2006/relationships/image" Target="../media/image3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9.xml"/><Relationship Id="rId3" Type="http://schemas.openxmlformats.org/officeDocument/2006/relationships/image" Target="../media/image3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2" name="Shape 692"/>
        <p:cNvGrpSpPr/>
        <p:nvPr/>
      </p:nvGrpSpPr>
      <p:grpSpPr>
        <a:xfrm>
          <a:off x="0" y="0"/>
          <a:ext cx="0" cy="0"/>
          <a:chOff x="0" y="0"/>
          <a:chExt cx="0" cy="0"/>
        </a:xfrm>
      </p:grpSpPr>
      <p:sp>
        <p:nvSpPr>
          <p:cNvPr id="693" name="Google Shape;693;p68"/>
          <p:cNvSpPr txBox="1"/>
          <p:nvPr>
            <p:ph type="ctrTitle"/>
          </p:nvPr>
        </p:nvSpPr>
        <p:spPr>
          <a:xfrm>
            <a:off x="3651279" y="1779325"/>
            <a:ext cx="5227200" cy="15516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Elevating Excellence in AI-Assisted Development</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2" name="Shape 752"/>
        <p:cNvGrpSpPr/>
        <p:nvPr/>
      </p:nvGrpSpPr>
      <p:grpSpPr>
        <a:xfrm>
          <a:off x="0" y="0"/>
          <a:ext cx="0" cy="0"/>
          <a:chOff x="0" y="0"/>
          <a:chExt cx="0" cy="0"/>
        </a:xfrm>
      </p:grpSpPr>
      <p:sp>
        <p:nvSpPr>
          <p:cNvPr id="753" name="Google Shape;753;p77"/>
          <p:cNvSpPr txBox="1"/>
          <p:nvPr>
            <p:ph type="title"/>
          </p:nvPr>
        </p:nvSpPr>
        <p:spPr>
          <a:xfrm>
            <a:off x="3961500" y="216068"/>
            <a:ext cx="1221000" cy="2616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Fuel iX Website</a:t>
            </a:r>
            <a:endParaRPr/>
          </a:p>
        </p:txBody>
      </p:sp>
      <p:sp>
        <p:nvSpPr>
          <p:cNvPr id="754" name="Google Shape;754;p77"/>
          <p:cNvSpPr txBox="1"/>
          <p:nvPr/>
        </p:nvSpPr>
        <p:spPr>
          <a:xfrm>
            <a:off x="990600" y="457200"/>
            <a:ext cx="3000000" cy="354000"/>
          </a:xfrm>
          <a:prstGeom prst="rect">
            <a:avLst/>
          </a:prstGeom>
          <a:noFill/>
          <a:ln>
            <a:noFill/>
          </a:ln>
        </p:spPr>
        <p:txBody>
          <a:bodyPr anchorCtr="0" anchor="t" bIns="91425" lIns="91425" spcFirstLastPara="1" rIns="91425" wrap="square" tIns="91425">
            <a:spAutoFit/>
          </a:bodyPr>
          <a:lstStyle/>
          <a:p>
            <a:pPr indent="-298450" lvl="1" marL="914400" rtl="0" algn="l">
              <a:lnSpc>
                <a:spcPct val="115000"/>
              </a:lnSpc>
              <a:spcBef>
                <a:spcPts val="0"/>
              </a:spcBef>
              <a:spcAft>
                <a:spcPts val="0"/>
              </a:spcAft>
              <a:buSzPts val="1100"/>
              <a:buChar char="○"/>
            </a:pPr>
            <a:r>
              <a:rPr lang="en" sz="1100"/>
              <a:t>Custom copilots </a:t>
            </a:r>
            <a:endParaRPr/>
          </a:p>
        </p:txBody>
      </p:sp>
      <p:pic>
        <p:nvPicPr>
          <p:cNvPr id="755" name="Google Shape;755;p77"/>
          <p:cNvPicPr preferRelativeResize="0"/>
          <p:nvPr/>
        </p:nvPicPr>
        <p:blipFill>
          <a:blip r:embed="rId3">
            <a:alphaModFix/>
          </a:blip>
          <a:stretch>
            <a:fillRect/>
          </a:stretch>
        </p:blipFill>
        <p:spPr>
          <a:xfrm>
            <a:off x="2057400" y="963600"/>
            <a:ext cx="5029200" cy="24288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0" name="Shape 760"/>
        <p:cNvGrpSpPr/>
        <p:nvPr/>
      </p:nvGrpSpPr>
      <p:grpSpPr>
        <a:xfrm>
          <a:off x="0" y="0"/>
          <a:ext cx="0" cy="0"/>
          <a:chOff x="0" y="0"/>
          <a:chExt cx="0" cy="0"/>
        </a:xfrm>
      </p:grpSpPr>
      <p:sp>
        <p:nvSpPr>
          <p:cNvPr id="761" name="Google Shape;761;p78"/>
          <p:cNvSpPr txBox="1"/>
          <p:nvPr>
            <p:ph type="ctrTitle"/>
          </p:nvPr>
        </p:nvSpPr>
        <p:spPr>
          <a:xfrm>
            <a:off x="3651279" y="1779325"/>
            <a:ext cx="5227200" cy="15516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Fuel Demo</a:t>
            </a:r>
            <a:endParaRPr sz="2600"/>
          </a:p>
        </p:txBody>
      </p:sp>
      <p:sp>
        <p:nvSpPr>
          <p:cNvPr id="762" name="Google Shape;762;p78"/>
          <p:cNvSpPr txBox="1"/>
          <p:nvPr/>
        </p:nvSpPr>
        <p:spPr>
          <a:xfrm>
            <a:off x="348025" y="273474"/>
            <a:ext cx="8475900" cy="2154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t/>
            </a:r>
            <a:endParaRPr>
              <a:solidFill>
                <a:schemeClr val="lt2"/>
              </a:solidFill>
              <a:latin typeface="Helvetica Neue Light"/>
              <a:ea typeface="Helvetica Neue Light"/>
              <a:cs typeface="Helvetica Neue Light"/>
              <a:sym typeface="Helvetica Neue Light"/>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7" name="Shape 767"/>
        <p:cNvGrpSpPr/>
        <p:nvPr/>
      </p:nvGrpSpPr>
      <p:grpSpPr>
        <a:xfrm>
          <a:off x="0" y="0"/>
          <a:ext cx="0" cy="0"/>
          <a:chOff x="0" y="0"/>
          <a:chExt cx="0" cy="0"/>
        </a:xfrm>
      </p:grpSpPr>
      <p:sp>
        <p:nvSpPr>
          <p:cNvPr id="768" name="Google Shape;768;p79"/>
          <p:cNvSpPr txBox="1"/>
          <p:nvPr>
            <p:ph type="ctrTitle"/>
          </p:nvPr>
        </p:nvSpPr>
        <p:spPr>
          <a:xfrm>
            <a:off x="3651279" y="1779325"/>
            <a:ext cx="5227200" cy="15516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Github Copilot</a:t>
            </a:r>
            <a:endParaRPr/>
          </a:p>
        </p:txBody>
      </p:sp>
      <p:sp>
        <p:nvSpPr>
          <p:cNvPr id="769" name="Google Shape;769;p79"/>
          <p:cNvSpPr txBox="1"/>
          <p:nvPr/>
        </p:nvSpPr>
        <p:spPr>
          <a:xfrm>
            <a:off x="348025" y="273474"/>
            <a:ext cx="8475900" cy="2154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t/>
            </a:r>
            <a:endParaRPr>
              <a:solidFill>
                <a:schemeClr val="lt2"/>
              </a:solidFill>
              <a:latin typeface="Helvetica Neue Light"/>
              <a:ea typeface="Helvetica Neue Light"/>
              <a:cs typeface="Helvetica Neue Light"/>
              <a:sym typeface="Helvetica Neue Light"/>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73" name="Shape 773"/>
        <p:cNvGrpSpPr/>
        <p:nvPr/>
      </p:nvGrpSpPr>
      <p:grpSpPr>
        <a:xfrm>
          <a:off x="0" y="0"/>
          <a:ext cx="0" cy="0"/>
          <a:chOff x="0" y="0"/>
          <a:chExt cx="0" cy="0"/>
        </a:xfrm>
      </p:grpSpPr>
      <p:sp>
        <p:nvSpPr>
          <p:cNvPr id="774" name="Google Shape;774;p80"/>
          <p:cNvSpPr txBox="1"/>
          <p:nvPr/>
        </p:nvSpPr>
        <p:spPr>
          <a:xfrm>
            <a:off x="4091100" y="210900"/>
            <a:ext cx="961800" cy="261600"/>
          </a:xfrm>
          <a:prstGeom prst="rect">
            <a:avLst/>
          </a:prstGeom>
          <a:solidFill>
            <a:schemeClr val="lt1"/>
          </a:solidFill>
          <a:ln>
            <a:noFill/>
          </a:ln>
        </p:spPr>
        <p:txBody>
          <a:bodyPr anchorCtr="0" anchor="t" bIns="0" lIns="0" spcFirstLastPara="1" rIns="0" wrap="square" tIns="0">
            <a:spAutoFit/>
          </a:bodyPr>
          <a:lstStyle/>
          <a:p>
            <a:pPr indent="0" lvl="0" marL="0" rtl="0" algn="ctr">
              <a:spcBef>
                <a:spcPts val="0"/>
              </a:spcBef>
              <a:spcAft>
                <a:spcPts val="0"/>
              </a:spcAft>
              <a:buNone/>
            </a:pPr>
            <a:r>
              <a:rPr lang="en" sz="1700">
                <a:solidFill>
                  <a:schemeClr val="lt2"/>
                </a:solidFill>
                <a:latin typeface="Helvetica Neue Light"/>
                <a:ea typeface="Helvetica Neue Light"/>
                <a:cs typeface="Helvetica Neue Light"/>
                <a:sym typeface="Helvetica Neue Light"/>
              </a:rPr>
              <a:t>heading</a:t>
            </a:r>
            <a:endParaRPr sz="1700">
              <a:solidFill>
                <a:schemeClr val="lt2"/>
              </a:solidFill>
              <a:latin typeface="Helvetica Neue Light"/>
              <a:ea typeface="Helvetica Neue Light"/>
              <a:cs typeface="Helvetica Neue Light"/>
              <a:sym typeface="Helvetica Neue Light"/>
            </a:endParaRPr>
          </a:p>
        </p:txBody>
      </p:sp>
      <p:sp>
        <p:nvSpPr>
          <p:cNvPr id="775" name="Google Shape;775;p80"/>
          <p:cNvSpPr txBox="1"/>
          <p:nvPr>
            <p:ph type="title"/>
          </p:nvPr>
        </p:nvSpPr>
        <p:spPr>
          <a:xfrm>
            <a:off x="3202575" y="216075"/>
            <a:ext cx="2748900" cy="2616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b="1" lang="en">
                <a:solidFill>
                  <a:schemeClr val="dk1"/>
                </a:solidFill>
                <a:latin typeface="Helvetica Neue"/>
                <a:ea typeface="Helvetica Neue"/>
                <a:cs typeface="Helvetica Neue"/>
                <a:sym typeface="Helvetica Neue"/>
              </a:rPr>
              <a:t>GitHub Copilot Access</a:t>
            </a:r>
            <a:endParaRPr b="1">
              <a:solidFill>
                <a:schemeClr val="dk1"/>
              </a:solidFill>
              <a:latin typeface="Helvetica Neue"/>
              <a:ea typeface="Helvetica Neue"/>
              <a:cs typeface="Helvetica Neue"/>
              <a:sym typeface="Helvetica Neue"/>
            </a:endParaRPr>
          </a:p>
        </p:txBody>
      </p:sp>
      <p:sp>
        <p:nvSpPr>
          <p:cNvPr id="776" name="Google Shape;776;p80"/>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777" name="Google Shape;777;p80"/>
          <p:cNvSpPr txBox="1"/>
          <p:nvPr/>
        </p:nvSpPr>
        <p:spPr>
          <a:xfrm>
            <a:off x="348025" y="730599"/>
            <a:ext cx="8475900" cy="4437000"/>
          </a:xfrm>
          <a:prstGeom prst="rect">
            <a:avLst/>
          </a:prstGeom>
          <a:noFill/>
          <a:ln>
            <a:noFill/>
          </a:ln>
        </p:spPr>
        <p:txBody>
          <a:bodyPr anchorCtr="0" anchor="t" bIns="0" lIns="0" spcFirstLastPara="1" rIns="0" wrap="square" tIns="0">
            <a:spAutoFit/>
          </a:bodyPr>
          <a:lstStyle/>
          <a:p>
            <a:pPr indent="0" lvl="0" marL="0" rtl="0" algn="l">
              <a:lnSpc>
                <a:spcPct val="115000"/>
              </a:lnSpc>
              <a:spcBef>
                <a:spcPts val="0"/>
              </a:spcBef>
              <a:spcAft>
                <a:spcPts val="0"/>
              </a:spcAft>
              <a:buNone/>
            </a:pPr>
            <a:r>
              <a:rPr lang="en">
                <a:solidFill>
                  <a:schemeClr val="lt2"/>
                </a:solidFill>
                <a:latin typeface="Helvetica Neue Light"/>
                <a:ea typeface="Helvetica Neue Light"/>
                <a:cs typeface="Helvetica Neue Light"/>
                <a:sym typeface="Helvetica Neue Light"/>
              </a:rPr>
              <a:t>How do I get access to GitHub Copilot @ TELUS?</a:t>
            </a:r>
            <a:endParaRPr>
              <a:solidFill>
                <a:schemeClr val="lt2"/>
              </a:solidFill>
              <a:latin typeface="Helvetica Neue Light"/>
              <a:ea typeface="Helvetica Neue Light"/>
              <a:cs typeface="Helvetica Neue Light"/>
              <a:sym typeface="Helvetica Neue Light"/>
            </a:endParaRPr>
          </a:p>
          <a:p>
            <a:pPr indent="-317500" lvl="0" marL="457200" rtl="0" algn="l">
              <a:lnSpc>
                <a:spcPct val="115000"/>
              </a:lnSpc>
              <a:spcBef>
                <a:spcPts val="1000"/>
              </a:spcBef>
              <a:spcAft>
                <a:spcPts val="0"/>
              </a:spcAft>
              <a:buClr>
                <a:schemeClr val="lt2"/>
              </a:buClr>
              <a:buSzPts val="1400"/>
              <a:buFont typeface="Helvetica Neue Light"/>
              <a:buChar char="●"/>
            </a:pPr>
            <a:r>
              <a:rPr lang="en">
                <a:solidFill>
                  <a:schemeClr val="lt2"/>
                </a:solidFill>
                <a:latin typeface="Helvetica Neue Light"/>
                <a:ea typeface="Helvetica Neue Light"/>
                <a:cs typeface="Helvetica Neue Light"/>
                <a:sym typeface="Helvetica Neue Light"/>
              </a:rPr>
              <a:t>Confirm you're in the right GitHub org (ex. github.com/telus is the main TELUS GitHub org) that has automated copilot onboarding. It’s as easy as filling in </a:t>
            </a:r>
            <a:r>
              <a:rPr lang="en" u="sng">
                <a:solidFill>
                  <a:schemeClr val="hlink"/>
                </a:solidFill>
                <a:latin typeface="Helvetica Neue Light"/>
                <a:ea typeface="Helvetica Neue Light"/>
                <a:cs typeface="Helvetica Neue Light"/>
                <a:sym typeface="Helvetica Neue Light"/>
                <a:hlinkClick r:id="rId3"/>
              </a:rPr>
              <a:t>this form</a:t>
            </a:r>
            <a:r>
              <a:rPr lang="en">
                <a:solidFill>
                  <a:schemeClr val="lt2"/>
                </a:solidFill>
                <a:latin typeface="Helvetica Neue Light"/>
                <a:ea typeface="Helvetica Neue Light"/>
                <a:cs typeface="Helvetica Neue Light"/>
                <a:sym typeface="Helvetica Neue Light"/>
              </a:rPr>
              <a:t> and you will get access right away</a:t>
            </a:r>
            <a:endParaRPr>
              <a:solidFill>
                <a:schemeClr val="lt2"/>
              </a:solidFill>
              <a:latin typeface="Helvetica Neue Light"/>
              <a:ea typeface="Helvetica Neue Light"/>
              <a:cs typeface="Helvetica Neue Light"/>
              <a:sym typeface="Helvetica Neue Light"/>
            </a:endParaRPr>
          </a:p>
          <a:p>
            <a:pPr indent="-317500" lvl="0" marL="457200" rtl="0" algn="l">
              <a:lnSpc>
                <a:spcPct val="115000"/>
              </a:lnSpc>
              <a:spcBef>
                <a:spcPts val="0"/>
              </a:spcBef>
              <a:spcAft>
                <a:spcPts val="0"/>
              </a:spcAft>
              <a:buClr>
                <a:schemeClr val="lt2"/>
              </a:buClr>
              <a:buSzPts val="1400"/>
              <a:buFont typeface="Helvetica Neue Light"/>
              <a:buChar char="●"/>
            </a:pPr>
            <a:r>
              <a:rPr lang="en">
                <a:solidFill>
                  <a:schemeClr val="lt2"/>
                </a:solidFill>
                <a:latin typeface="Helvetica Neue Light"/>
                <a:ea typeface="Helvetica Neue Light"/>
                <a:cs typeface="Helvetica Neue Light"/>
                <a:sym typeface="Helvetica Neue Light"/>
              </a:rPr>
              <a:t>Otherwise, get in contact with your </a:t>
            </a:r>
            <a:r>
              <a:rPr lang="en" u="sng">
                <a:solidFill>
                  <a:schemeClr val="hlink"/>
                </a:solidFill>
                <a:latin typeface="Helvetica Neue Light"/>
                <a:ea typeface="Helvetica Neue Light"/>
                <a:cs typeface="Helvetica Neue Light"/>
                <a:sym typeface="Helvetica Neue Light"/>
                <a:hlinkClick r:id="rId4"/>
              </a:rPr>
              <a:t>org owner</a:t>
            </a:r>
            <a:r>
              <a:rPr lang="en">
                <a:solidFill>
                  <a:schemeClr val="lt2"/>
                </a:solidFill>
                <a:latin typeface="Helvetica Neue Light"/>
                <a:ea typeface="Helvetica Neue Light"/>
                <a:cs typeface="Helvetica Neue Light"/>
                <a:sym typeface="Helvetica Neue Light"/>
              </a:rPr>
              <a:t> to enable access for you</a:t>
            </a:r>
            <a:endParaRPr>
              <a:solidFill>
                <a:schemeClr val="lt2"/>
              </a:solidFill>
              <a:latin typeface="Helvetica Neue Light"/>
              <a:ea typeface="Helvetica Neue Light"/>
              <a:cs typeface="Helvetica Neue Light"/>
              <a:sym typeface="Helvetica Neue Light"/>
            </a:endParaRPr>
          </a:p>
          <a:p>
            <a:pPr indent="-317500" lvl="0" marL="457200" rtl="0" algn="l">
              <a:lnSpc>
                <a:spcPct val="115000"/>
              </a:lnSpc>
              <a:spcBef>
                <a:spcPts val="0"/>
              </a:spcBef>
              <a:spcAft>
                <a:spcPts val="0"/>
              </a:spcAft>
              <a:buClr>
                <a:schemeClr val="lt2"/>
              </a:buClr>
              <a:buSzPts val="1400"/>
              <a:buFont typeface="Helvetica Neue Light"/>
              <a:buChar char="●"/>
            </a:pPr>
            <a:r>
              <a:rPr lang="en">
                <a:solidFill>
                  <a:schemeClr val="lt2"/>
                </a:solidFill>
                <a:latin typeface="Helvetica Neue Light"/>
                <a:ea typeface="Helvetica Neue Light"/>
                <a:cs typeface="Helvetica Neue Light"/>
                <a:sym typeface="Helvetica Neue Light"/>
              </a:rPr>
              <a:t>Download Github Copilot on VSCode</a:t>
            </a:r>
            <a:endParaRPr>
              <a:solidFill>
                <a:schemeClr val="lt2"/>
              </a:solidFill>
              <a:latin typeface="Helvetica Neue Light"/>
              <a:ea typeface="Helvetica Neue Light"/>
              <a:cs typeface="Helvetica Neue Light"/>
              <a:sym typeface="Helvetica Neue Light"/>
            </a:endParaRPr>
          </a:p>
          <a:p>
            <a:pPr indent="-317500" lvl="1" marL="914400" rtl="0" algn="l">
              <a:lnSpc>
                <a:spcPct val="115000"/>
              </a:lnSpc>
              <a:spcBef>
                <a:spcPts val="0"/>
              </a:spcBef>
              <a:spcAft>
                <a:spcPts val="0"/>
              </a:spcAft>
              <a:buClr>
                <a:schemeClr val="lt2"/>
              </a:buClr>
              <a:buSzPts val="1400"/>
              <a:buFont typeface="Helvetica Neue Light"/>
              <a:buChar char="○"/>
            </a:pPr>
            <a:r>
              <a:rPr lang="en">
                <a:solidFill>
                  <a:schemeClr val="lt2"/>
                </a:solidFill>
                <a:latin typeface="Helvetica Neue Light"/>
                <a:ea typeface="Helvetica Neue Light"/>
                <a:cs typeface="Helvetica Neue Light"/>
                <a:sym typeface="Helvetica Neue Light"/>
              </a:rPr>
              <a:t>Login using your approved account</a:t>
            </a:r>
            <a:endParaRPr>
              <a:solidFill>
                <a:schemeClr val="lt2"/>
              </a:solidFill>
              <a:latin typeface="Helvetica Neue Light"/>
              <a:ea typeface="Helvetica Neue Light"/>
              <a:cs typeface="Helvetica Neue Light"/>
              <a:sym typeface="Helvetica Neue Light"/>
            </a:endParaRPr>
          </a:p>
          <a:p>
            <a:pPr indent="-317500" lvl="0" marL="457200" rtl="0" algn="l">
              <a:lnSpc>
                <a:spcPct val="115000"/>
              </a:lnSpc>
              <a:spcBef>
                <a:spcPts val="0"/>
              </a:spcBef>
              <a:spcAft>
                <a:spcPts val="0"/>
              </a:spcAft>
              <a:buClr>
                <a:schemeClr val="lt2"/>
              </a:buClr>
              <a:buSzPts val="1400"/>
              <a:buFont typeface="Helvetica Neue Light"/>
              <a:buChar char="●"/>
            </a:pPr>
            <a:r>
              <a:rPr lang="en">
                <a:solidFill>
                  <a:schemeClr val="lt2"/>
                </a:solidFill>
                <a:latin typeface="Helvetica Neue Light"/>
                <a:ea typeface="Helvetica Neue Light"/>
                <a:cs typeface="Helvetica Neue Light"/>
                <a:sym typeface="Helvetica Neue Light"/>
              </a:rPr>
              <a:t>Note: You will lose access after 30 days of inactivity to save up on license costs. To regain access simply fill in the form again</a:t>
            </a:r>
            <a:endParaRPr>
              <a:solidFill>
                <a:schemeClr val="lt2"/>
              </a:solidFill>
              <a:latin typeface="Helvetica Neue Light"/>
              <a:ea typeface="Helvetica Neue Light"/>
              <a:cs typeface="Helvetica Neue Light"/>
              <a:sym typeface="Helvetica Neue Light"/>
            </a:endParaRPr>
          </a:p>
          <a:p>
            <a:pPr indent="-317500" lvl="0" marL="457200" rtl="0" algn="l">
              <a:lnSpc>
                <a:spcPct val="115000"/>
              </a:lnSpc>
              <a:spcBef>
                <a:spcPts val="0"/>
              </a:spcBef>
              <a:spcAft>
                <a:spcPts val="0"/>
              </a:spcAft>
              <a:buClr>
                <a:schemeClr val="lt2"/>
              </a:buClr>
              <a:buSzPts val="1400"/>
              <a:buFont typeface="Helvetica Neue Light"/>
              <a:buChar char="●"/>
            </a:pPr>
            <a:r>
              <a:rPr lang="en">
                <a:solidFill>
                  <a:schemeClr val="lt2"/>
                </a:solidFill>
                <a:latin typeface="Helvetica Neue Light"/>
                <a:ea typeface="Helvetica Neue Light"/>
                <a:cs typeface="Helvetica Neue Light"/>
                <a:sym typeface="Helvetica Neue Light"/>
              </a:rPr>
              <a:t>Note: If you are working on VPN, then remember to add the proxy url in your IDE settings. For example: in VS Code settings.json file have the ip/port configured to: "http.proxy": "http://198.161.14.25:8080"</a:t>
            </a:r>
            <a:endParaRPr>
              <a:solidFill>
                <a:schemeClr val="lt2"/>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a:solidFill>
                <a:schemeClr val="lt2"/>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rPr lang="en">
                <a:solidFill>
                  <a:schemeClr val="lt2"/>
                </a:solidFill>
                <a:latin typeface="Helvetica Neue Light"/>
                <a:ea typeface="Helvetica Neue Light"/>
                <a:cs typeface="Helvetica Neue Light"/>
                <a:sym typeface="Helvetica Neue Light"/>
              </a:rPr>
              <a:t>Helpful videos and documentation to get started</a:t>
            </a:r>
            <a:endParaRPr>
              <a:solidFill>
                <a:schemeClr val="lt2"/>
              </a:solidFill>
              <a:latin typeface="Helvetica Neue Light"/>
              <a:ea typeface="Helvetica Neue Light"/>
              <a:cs typeface="Helvetica Neue Light"/>
              <a:sym typeface="Helvetica Neue Light"/>
            </a:endParaRPr>
          </a:p>
          <a:p>
            <a:pPr indent="-317500" lvl="0" marL="457200" rtl="0" algn="l">
              <a:lnSpc>
                <a:spcPct val="115000"/>
              </a:lnSpc>
              <a:spcBef>
                <a:spcPts val="1000"/>
              </a:spcBef>
              <a:spcAft>
                <a:spcPts val="0"/>
              </a:spcAft>
              <a:buClr>
                <a:schemeClr val="lt2"/>
              </a:buClr>
              <a:buSzPts val="1400"/>
              <a:buFont typeface="Helvetica Neue Light"/>
              <a:buChar char="●"/>
            </a:pPr>
            <a:r>
              <a:rPr lang="en" u="sng">
                <a:solidFill>
                  <a:schemeClr val="hlink"/>
                </a:solidFill>
                <a:latin typeface="Helvetica Neue Light"/>
                <a:ea typeface="Helvetica Neue Light"/>
                <a:cs typeface="Helvetica Neue Light"/>
                <a:sym typeface="Helvetica Neue Light"/>
                <a:hlinkClick r:id="rId5"/>
              </a:rPr>
              <a:t>Grok GitHub - Copilot</a:t>
            </a:r>
            <a:endParaRPr>
              <a:solidFill>
                <a:schemeClr val="lt2"/>
              </a:solidFill>
              <a:latin typeface="Helvetica Neue Light"/>
              <a:ea typeface="Helvetica Neue Light"/>
              <a:cs typeface="Helvetica Neue Light"/>
              <a:sym typeface="Helvetica Neue Light"/>
            </a:endParaRPr>
          </a:p>
          <a:p>
            <a:pPr indent="-317500" lvl="0" marL="457200" rtl="0" algn="l">
              <a:lnSpc>
                <a:spcPct val="115000"/>
              </a:lnSpc>
              <a:spcBef>
                <a:spcPts val="0"/>
              </a:spcBef>
              <a:spcAft>
                <a:spcPts val="0"/>
              </a:spcAft>
              <a:buClr>
                <a:schemeClr val="lt2"/>
              </a:buClr>
              <a:buSzPts val="1400"/>
              <a:buFont typeface="Helvetica Neue Light"/>
              <a:buChar char="●"/>
            </a:pPr>
            <a:r>
              <a:rPr lang="en" u="sng">
                <a:solidFill>
                  <a:schemeClr val="hlink"/>
                </a:solidFill>
                <a:latin typeface="Helvetica Neue Light"/>
                <a:ea typeface="Helvetica Neue Light"/>
                <a:cs typeface="Helvetica Neue Light"/>
                <a:sym typeface="Helvetica Neue Light"/>
                <a:hlinkClick r:id="rId6"/>
              </a:rPr>
              <a:t>Getting started with GitHub Copilot | Tutorial</a:t>
            </a:r>
            <a:endParaRPr>
              <a:solidFill>
                <a:schemeClr val="lt2"/>
              </a:solidFill>
              <a:latin typeface="Helvetica Neue Light"/>
              <a:ea typeface="Helvetica Neue Light"/>
              <a:cs typeface="Helvetica Neue Light"/>
              <a:sym typeface="Helvetica Neue Light"/>
            </a:endParaRPr>
          </a:p>
          <a:p>
            <a:pPr indent="-317500" lvl="0" marL="457200" rtl="0" algn="l">
              <a:lnSpc>
                <a:spcPct val="115000"/>
              </a:lnSpc>
              <a:spcBef>
                <a:spcPts val="0"/>
              </a:spcBef>
              <a:spcAft>
                <a:spcPts val="0"/>
              </a:spcAft>
              <a:buClr>
                <a:schemeClr val="lt2"/>
              </a:buClr>
              <a:buSzPts val="1400"/>
              <a:buFont typeface="Helvetica Neue Light"/>
              <a:buChar char="●"/>
            </a:pPr>
            <a:r>
              <a:rPr lang="en" u="sng">
                <a:solidFill>
                  <a:schemeClr val="hlink"/>
                </a:solidFill>
                <a:latin typeface="Helvetica Neue Light"/>
                <a:ea typeface="Helvetica Neue Light"/>
                <a:cs typeface="Helvetica Neue Light"/>
                <a:sym typeface="Helvetica Neue Light"/>
                <a:hlinkClick r:id="rId7"/>
              </a:rPr>
              <a:t>Onboarding Instructions</a:t>
            </a:r>
            <a:endParaRPr>
              <a:solidFill>
                <a:schemeClr val="lt2"/>
              </a:solidFill>
              <a:latin typeface="Helvetica Neue Light"/>
              <a:ea typeface="Helvetica Neue Light"/>
              <a:cs typeface="Helvetica Neue Light"/>
              <a:sym typeface="Helvetica Neue Light"/>
            </a:endParaRPr>
          </a:p>
          <a:p>
            <a:pPr indent="0" lvl="0" marL="457200" rtl="0" algn="l">
              <a:lnSpc>
                <a:spcPct val="115000"/>
              </a:lnSpc>
              <a:spcBef>
                <a:spcPts val="0"/>
              </a:spcBef>
              <a:spcAft>
                <a:spcPts val="0"/>
              </a:spcAft>
              <a:buNone/>
            </a:pPr>
            <a:r>
              <a:t/>
            </a:r>
            <a:endParaRPr>
              <a:solidFill>
                <a:schemeClr val="lt2"/>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a:solidFill>
                <a:schemeClr val="lt2"/>
              </a:solidFill>
              <a:latin typeface="Helvetica Neue Light"/>
              <a:ea typeface="Helvetica Neue Light"/>
              <a:cs typeface="Helvetica Neue Light"/>
              <a:sym typeface="Helvetica Neue Light"/>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81" name="Shape 781"/>
        <p:cNvGrpSpPr/>
        <p:nvPr/>
      </p:nvGrpSpPr>
      <p:grpSpPr>
        <a:xfrm>
          <a:off x="0" y="0"/>
          <a:ext cx="0" cy="0"/>
          <a:chOff x="0" y="0"/>
          <a:chExt cx="0" cy="0"/>
        </a:xfrm>
      </p:grpSpPr>
      <p:sp>
        <p:nvSpPr>
          <p:cNvPr id="782" name="Google Shape;782;p81"/>
          <p:cNvSpPr txBox="1"/>
          <p:nvPr/>
        </p:nvSpPr>
        <p:spPr>
          <a:xfrm>
            <a:off x="4091100" y="210900"/>
            <a:ext cx="961800" cy="261600"/>
          </a:xfrm>
          <a:prstGeom prst="rect">
            <a:avLst/>
          </a:prstGeom>
          <a:solidFill>
            <a:schemeClr val="lt1"/>
          </a:solidFill>
          <a:ln>
            <a:noFill/>
          </a:ln>
        </p:spPr>
        <p:txBody>
          <a:bodyPr anchorCtr="0" anchor="t" bIns="0" lIns="0" spcFirstLastPara="1" rIns="0" wrap="square" tIns="0">
            <a:spAutoFit/>
          </a:bodyPr>
          <a:lstStyle/>
          <a:p>
            <a:pPr indent="0" lvl="0" marL="0" rtl="0" algn="ctr">
              <a:spcBef>
                <a:spcPts val="0"/>
              </a:spcBef>
              <a:spcAft>
                <a:spcPts val="0"/>
              </a:spcAft>
              <a:buNone/>
            </a:pPr>
            <a:r>
              <a:rPr lang="en" sz="1700">
                <a:solidFill>
                  <a:schemeClr val="lt2"/>
                </a:solidFill>
                <a:latin typeface="Helvetica Neue Light"/>
                <a:ea typeface="Helvetica Neue Light"/>
                <a:cs typeface="Helvetica Neue Light"/>
                <a:sym typeface="Helvetica Neue Light"/>
              </a:rPr>
              <a:t>heading</a:t>
            </a:r>
            <a:endParaRPr sz="1700">
              <a:solidFill>
                <a:schemeClr val="lt2"/>
              </a:solidFill>
              <a:latin typeface="Helvetica Neue Light"/>
              <a:ea typeface="Helvetica Neue Light"/>
              <a:cs typeface="Helvetica Neue Light"/>
              <a:sym typeface="Helvetica Neue Light"/>
            </a:endParaRPr>
          </a:p>
        </p:txBody>
      </p:sp>
      <p:sp>
        <p:nvSpPr>
          <p:cNvPr id="783" name="Google Shape;783;p81"/>
          <p:cNvSpPr txBox="1"/>
          <p:nvPr>
            <p:ph type="title"/>
          </p:nvPr>
        </p:nvSpPr>
        <p:spPr>
          <a:xfrm>
            <a:off x="3656875" y="216075"/>
            <a:ext cx="1858200" cy="2616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b="1" lang="en">
                <a:solidFill>
                  <a:schemeClr val="dk1"/>
                </a:solidFill>
                <a:latin typeface="Helvetica Neue"/>
                <a:ea typeface="Helvetica Neue"/>
                <a:cs typeface="Helvetica Neue"/>
                <a:sym typeface="Helvetica Neue"/>
              </a:rPr>
              <a:t>GitHub Copilot</a:t>
            </a:r>
            <a:endParaRPr b="1">
              <a:solidFill>
                <a:schemeClr val="dk1"/>
              </a:solidFill>
              <a:latin typeface="Helvetica Neue"/>
              <a:ea typeface="Helvetica Neue"/>
              <a:cs typeface="Helvetica Neue"/>
              <a:sym typeface="Helvetica Neue"/>
            </a:endParaRPr>
          </a:p>
        </p:txBody>
      </p:sp>
      <p:sp>
        <p:nvSpPr>
          <p:cNvPr id="784" name="Google Shape;784;p81"/>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785" name="Google Shape;785;p81"/>
          <p:cNvSpPr txBox="1"/>
          <p:nvPr/>
        </p:nvSpPr>
        <p:spPr>
          <a:xfrm>
            <a:off x="348025" y="730605"/>
            <a:ext cx="8475900" cy="4556700"/>
          </a:xfrm>
          <a:prstGeom prst="rect">
            <a:avLst/>
          </a:prstGeom>
          <a:noFill/>
          <a:ln>
            <a:noFill/>
          </a:ln>
        </p:spPr>
        <p:txBody>
          <a:bodyPr anchorCtr="0" anchor="t" bIns="0" lIns="0" spcFirstLastPara="1" rIns="0" wrap="square" tIns="0">
            <a:spAutoFit/>
          </a:bodyPr>
          <a:lstStyle/>
          <a:p>
            <a:pPr indent="0" lvl="0" marL="0" rtl="0" algn="l">
              <a:lnSpc>
                <a:spcPct val="115000"/>
              </a:lnSpc>
              <a:spcBef>
                <a:spcPts val="0"/>
              </a:spcBef>
              <a:spcAft>
                <a:spcPts val="0"/>
              </a:spcAft>
              <a:buNone/>
            </a:pPr>
            <a:r>
              <a:rPr lang="en">
                <a:solidFill>
                  <a:schemeClr val="lt2"/>
                </a:solidFill>
                <a:latin typeface="Helvetica Neue Light"/>
                <a:ea typeface="Helvetica Neue Light"/>
                <a:cs typeface="Helvetica Neue Light"/>
                <a:sym typeface="Helvetica Neue Light"/>
              </a:rPr>
              <a:t>✨ GitHub Copilot is an AI-powered coding assistant that helps developers write code faster and act as their virtual pair programmer. </a:t>
            </a:r>
            <a:endParaRPr>
              <a:solidFill>
                <a:schemeClr val="lt2"/>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a:solidFill>
                <a:schemeClr val="lt2"/>
              </a:solidFill>
              <a:latin typeface="Helvetica Neue Light"/>
              <a:ea typeface="Helvetica Neue Light"/>
              <a:cs typeface="Helvetica Neue Light"/>
              <a:sym typeface="Helvetica Neue Light"/>
            </a:endParaRPr>
          </a:p>
          <a:p>
            <a:pPr indent="-317500" lvl="0" marL="457200" rtl="0" algn="l">
              <a:lnSpc>
                <a:spcPct val="115000"/>
              </a:lnSpc>
              <a:spcBef>
                <a:spcPts val="0"/>
              </a:spcBef>
              <a:spcAft>
                <a:spcPts val="0"/>
              </a:spcAft>
              <a:buClr>
                <a:schemeClr val="lt2"/>
              </a:buClr>
              <a:buSzPts val="1400"/>
              <a:buFont typeface="Helvetica Neue Light"/>
              <a:buChar char="●"/>
            </a:pPr>
            <a:r>
              <a:rPr lang="en">
                <a:solidFill>
                  <a:schemeClr val="lt2"/>
                </a:solidFill>
                <a:latin typeface="Helvetica Neue Light"/>
                <a:ea typeface="Helvetica Neue Light"/>
                <a:cs typeface="Helvetica Neue Light"/>
                <a:sym typeface="Helvetica Neue Light"/>
              </a:rPr>
              <a:t>GH Copilot: Real-time code suggestions as you type, offering line-by-line assistance during active coding as well as the ability to </a:t>
            </a:r>
            <a:r>
              <a:rPr lang="en">
                <a:solidFill>
                  <a:schemeClr val="lt2"/>
                </a:solidFill>
                <a:latin typeface="Helvetica Neue Light"/>
                <a:ea typeface="Helvetica Neue Light"/>
                <a:cs typeface="Helvetica Neue Light"/>
                <a:sym typeface="Helvetica Neue Light"/>
              </a:rPr>
              <a:t>switch</a:t>
            </a:r>
            <a:r>
              <a:rPr lang="en">
                <a:solidFill>
                  <a:schemeClr val="lt2"/>
                </a:solidFill>
                <a:latin typeface="Helvetica Neue Light"/>
                <a:ea typeface="Helvetica Neue Light"/>
                <a:cs typeface="Helvetica Neue Light"/>
                <a:sym typeface="Helvetica Neue Light"/>
              </a:rPr>
              <a:t> to Edit mode for multi-line and multi-file edits</a:t>
            </a:r>
            <a:endParaRPr>
              <a:solidFill>
                <a:schemeClr val="lt2"/>
              </a:solidFill>
              <a:latin typeface="Helvetica Neue Light"/>
              <a:ea typeface="Helvetica Neue Light"/>
              <a:cs typeface="Helvetica Neue Light"/>
              <a:sym typeface="Helvetica Neue Light"/>
            </a:endParaRPr>
          </a:p>
          <a:p>
            <a:pPr indent="-317500" lvl="0" marL="457200" rtl="0" algn="l">
              <a:lnSpc>
                <a:spcPct val="115000"/>
              </a:lnSpc>
              <a:spcBef>
                <a:spcPts val="0"/>
              </a:spcBef>
              <a:spcAft>
                <a:spcPts val="0"/>
              </a:spcAft>
              <a:buClr>
                <a:schemeClr val="lt2"/>
              </a:buClr>
              <a:buSzPts val="1400"/>
              <a:buFont typeface="Helvetica Neue Light"/>
              <a:buChar char="●"/>
            </a:pPr>
            <a:r>
              <a:rPr lang="en" u="sng">
                <a:solidFill>
                  <a:schemeClr val="hlink"/>
                </a:solidFill>
                <a:latin typeface="Helvetica Neue Light"/>
                <a:ea typeface="Helvetica Neue Light"/>
                <a:cs typeface="Helvetica Neue Light"/>
                <a:sym typeface="Helvetica Neue Light"/>
                <a:hlinkClick r:id="rId3"/>
              </a:rPr>
              <a:t>GH Copilot Chat</a:t>
            </a:r>
            <a:r>
              <a:rPr lang="en">
                <a:solidFill>
                  <a:schemeClr val="lt2"/>
                </a:solidFill>
                <a:latin typeface="Helvetica Neue Light"/>
                <a:ea typeface="Helvetica Neue Light"/>
                <a:cs typeface="Helvetica Neue Light"/>
                <a:sym typeface="Helvetica Neue Light"/>
              </a:rPr>
              <a:t>: Interactive dialogue system for discussing code changes and problem-solving, like having a conversation with an AI developer</a:t>
            </a:r>
            <a:endParaRPr>
              <a:solidFill>
                <a:schemeClr val="lt2"/>
              </a:solidFill>
              <a:latin typeface="Helvetica Neue Light"/>
              <a:ea typeface="Helvetica Neue Light"/>
              <a:cs typeface="Helvetica Neue Light"/>
              <a:sym typeface="Helvetica Neue Light"/>
            </a:endParaRPr>
          </a:p>
          <a:p>
            <a:pPr indent="-317500" lvl="0" marL="457200" rtl="0" algn="l">
              <a:lnSpc>
                <a:spcPct val="115000"/>
              </a:lnSpc>
              <a:spcBef>
                <a:spcPts val="0"/>
              </a:spcBef>
              <a:spcAft>
                <a:spcPts val="0"/>
              </a:spcAft>
              <a:buClr>
                <a:schemeClr val="lt2"/>
              </a:buClr>
              <a:buSzPts val="1400"/>
              <a:buFont typeface="Helvetica Neue Light"/>
              <a:buChar char="●"/>
            </a:pPr>
            <a:r>
              <a:rPr lang="en" u="sng">
                <a:solidFill>
                  <a:schemeClr val="hlink"/>
                </a:solidFill>
                <a:latin typeface="Helvetica Neue Light"/>
                <a:ea typeface="Helvetica Neue Light"/>
                <a:cs typeface="Helvetica Neue Light"/>
                <a:sym typeface="Helvetica Neue Light"/>
                <a:hlinkClick r:id="rId4"/>
              </a:rPr>
              <a:t>Copilot Workspace</a:t>
            </a:r>
            <a:r>
              <a:rPr lang="en">
                <a:solidFill>
                  <a:schemeClr val="lt2"/>
                </a:solidFill>
                <a:latin typeface="Helvetica Neue Light"/>
                <a:ea typeface="Helvetica Neue Light"/>
                <a:cs typeface="Helvetica Neue Light"/>
                <a:sym typeface="Helvetica Neue Light"/>
              </a:rPr>
              <a:t>: Task-focused environment for planning and implementing complex, multi-file changes across your entire repository</a:t>
            </a:r>
            <a:endParaRPr>
              <a:solidFill>
                <a:schemeClr val="lt2"/>
              </a:solidFill>
              <a:latin typeface="Helvetica Neue Light"/>
              <a:ea typeface="Helvetica Neue Light"/>
              <a:cs typeface="Helvetica Neue Light"/>
              <a:sym typeface="Helvetica Neue Light"/>
            </a:endParaRPr>
          </a:p>
          <a:p>
            <a:pPr indent="-317500" lvl="0" marL="457200" rtl="0" algn="l">
              <a:lnSpc>
                <a:spcPct val="115000"/>
              </a:lnSpc>
              <a:spcBef>
                <a:spcPts val="0"/>
              </a:spcBef>
              <a:spcAft>
                <a:spcPts val="0"/>
              </a:spcAft>
              <a:buClr>
                <a:schemeClr val="lt2"/>
              </a:buClr>
              <a:buSzPts val="1400"/>
              <a:buFont typeface="Helvetica Neue Light"/>
              <a:buChar char="●"/>
            </a:pPr>
            <a:r>
              <a:rPr lang="en">
                <a:solidFill>
                  <a:schemeClr val="lt2"/>
                </a:solidFill>
                <a:latin typeface="Helvetica Neue Light"/>
                <a:ea typeface="Helvetica Neue Light"/>
                <a:cs typeface="Helvetica Neue Light"/>
                <a:sym typeface="Helvetica Neue Light"/>
              </a:rPr>
              <a:t>Can be used in various IDEs such as Visual Studio Code, JetBrains, Eclipse etc. or just as standalone chat</a:t>
            </a:r>
            <a:endParaRPr>
              <a:solidFill>
                <a:schemeClr val="lt2"/>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a:solidFill>
                <a:schemeClr val="lt2"/>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rPr lang="en">
                <a:solidFill>
                  <a:schemeClr val="lt2"/>
                </a:solidFill>
                <a:latin typeface="Helvetica Neue Light"/>
                <a:ea typeface="Helvetica Neue Light"/>
                <a:cs typeface="Helvetica Neue Light"/>
                <a:sym typeface="Helvetica Neue Light"/>
              </a:rPr>
              <a:t>Other helpful use cases of GitHub Copilot:</a:t>
            </a:r>
            <a:endParaRPr>
              <a:solidFill>
                <a:schemeClr val="lt2"/>
              </a:solidFill>
              <a:latin typeface="Helvetica Neue Light"/>
              <a:ea typeface="Helvetica Neue Light"/>
              <a:cs typeface="Helvetica Neue Light"/>
              <a:sym typeface="Helvetica Neue Light"/>
            </a:endParaRPr>
          </a:p>
          <a:p>
            <a:pPr indent="-317500" lvl="0" marL="457200" rtl="0" algn="l">
              <a:lnSpc>
                <a:spcPct val="115000"/>
              </a:lnSpc>
              <a:spcBef>
                <a:spcPts val="1000"/>
              </a:spcBef>
              <a:spcAft>
                <a:spcPts val="0"/>
              </a:spcAft>
              <a:buClr>
                <a:schemeClr val="lt2"/>
              </a:buClr>
              <a:buSzPts val="1400"/>
              <a:buFont typeface="Helvetica Neue Light"/>
              <a:buChar char="●"/>
            </a:pPr>
            <a:r>
              <a:rPr lang="en">
                <a:solidFill>
                  <a:schemeClr val="lt2"/>
                </a:solidFill>
                <a:latin typeface="Helvetica Neue Light"/>
                <a:ea typeface="Helvetica Neue Light"/>
                <a:cs typeface="Helvetica Neue Light"/>
                <a:sym typeface="Helvetica Neue Light"/>
              </a:rPr>
              <a:t>Can help generate PR description and summary of changes</a:t>
            </a:r>
            <a:endParaRPr>
              <a:solidFill>
                <a:schemeClr val="lt2"/>
              </a:solidFill>
              <a:latin typeface="Helvetica Neue Light"/>
              <a:ea typeface="Helvetica Neue Light"/>
              <a:cs typeface="Helvetica Neue Light"/>
              <a:sym typeface="Helvetica Neue Light"/>
            </a:endParaRPr>
          </a:p>
          <a:p>
            <a:pPr indent="-317500" lvl="0" marL="457200" rtl="0" algn="l">
              <a:lnSpc>
                <a:spcPct val="115000"/>
              </a:lnSpc>
              <a:spcBef>
                <a:spcPts val="0"/>
              </a:spcBef>
              <a:spcAft>
                <a:spcPts val="0"/>
              </a:spcAft>
              <a:buClr>
                <a:schemeClr val="lt2"/>
              </a:buClr>
              <a:buSzPts val="1400"/>
              <a:buFont typeface="Helvetica Neue Light"/>
              <a:buChar char="●"/>
            </a:pPr>
            <a:r>
              <a:rPr lang="en">
                <a:solidFill>
                  <a:schemeClr val="lt2"/>
                </a:solidFill>
                <a:latin typeface="Helvetica Neue Light"/>
                <a:ea typeface="Helvetica Neue Light"/>
                <a:cs typeface="Helvetica Neue Light"/>
                <a:sym typeface="Helvetica Neue Light"/>
              </a:rPr>
              <a:t>Help with generating commit messages</a:t>
            </a:r>
            <a:endParaRPr>
              <a:solidFill>
                <a:schemeClr val="lt2"/>
              </a:solidFill>
              <a:latin typeface="Helvetica Neue Light"/>
              <a:ea typeface="Helvetica Neue Light"/>
              <a:cs typeface="Helvetica Neue Light"/>
              <a:sym typeface="Helvetica Neue Light"/>
            </a:endParaRPr>
          </a:p>
          <a:p>
            <a:pPr indent="-317500" lvl="0" marL="457200" rtl="0" algn="l">
              <a:lnSpc>
                <a:spcPct val="115000"/>
              </a:lnSpc>
              <a:spcBef>
                <a:spcPts val="0"/>
              </a:spcBef>
              <a:spcAft>
                <a:spcPts val="0"/>
              </a:spcAft>
              <a:buClr>
                <a:schemeClr val="lt2"/>
              </a:buClr>
              <a:buSzPts val="1400"/>
              <a:buFont typeface="Helvetica Neue Light"/>
              <a:buChar char="●"/>
            </a:pPr>
            <a:r>
              <a:rPr lang="en">
                <a:solidFill>
                  <a:schemeClr val="lt2"/>
                </a:solidFill>
                <a:latin typeface="Helvetica Neue Light"/>
                <a:ea typeface="Helvetica Neue Light"/>
                <a:cs typeface="Helvetica Neue Light"/>
                <a:sym typeface="Helvetica Neue Light"/>
              </a:rPr>
              <a:t>Can add as a </a:t>
            </a:r>
            <a:r>
              <a:rPr lang="en" u="sng">
                <a:solidFill>
                  <a:schemeClr val="hlink"/>
                </a:solidFill>
                <a:latin typeface="Helvetica Neue Light"/>
                <a:ea typeface="Helvetica Neue Light"/>
                <a:cs typeface="Helvetica Neue Light"/>
                <a:sym typeface="Helvetica Neue Light"/>
                <a:hlinkClick r:id="rId5"/>
              </a:rPr>
              <a:t>code reviewer</a:t>
            </a:r>
            <a:r>
              <a:rPr lang="en">
                <a:solidFill>
                  <a:schemeClr val="lt2"/>
                </a:solidFill>
                <a:latin typeface="Helvetica Neue Light"/>
                <a:ea typeface="Helvetica Neue Light"/>
                <a:cs typeface="Helvetica Neue Light"/>
                <a:sym typeface="Helvetica Neue Light"/>
              </a:rPr>
              <a:t> in your IDE or github.com</a:t>
            </a:r>
            <a:endParaRPr>
              <a:solidFill>
                <a:schemeClr val="lt2"/>
              </a:solidFill>
              <a:latin typeface="Helvetica Neue Light"/>
              <a:ea typeface="Helvetica Neue Light"/>
              <a:cs typeface="Helvetica Neue Light"/>
              <a:sym typeface="Helvetica Neue Light"/>
            </a:endParaRPr>
          </a:p>
          <a:p>
            <a:pPr indent="-317500" lvl="0" marL="457200" rtl="0" algn="l">
              <a:lnSpc>
                <a:spcPct val="115000"/>
              </a:lnSpc>
              <a:spcBef>
                <a:spcPts val="0"/>
              </a:spcBef>
              <a:spcAft>
                <a:spcPts val="0"/>
              </a:spcAft>
              <a:buClr>
                <a:schemeClr val="lt2"/>
              </a:buClr>
              <a:buSzPts val="1400"/>
              <a:buFont typeface="Helvetica Neue Light"/>
              <a:buChar char="●"/>
            </a:pPr>
            <a:r>
              <a:rPr lang="en">
                <a:solidFill>
                  <a:schemeClr val="lt2"/>
                </a:solidFill>
                <a:latin typeface="Helvetica Neue Light"/>
                <a:ea typeface="Helvetica Neue Light"/>
                <a:cs typeface="Helvetica Neue Light"/>
                <a:sym typeface="Helvetica Neue Light"/>
              </a:rPr>
              <a:t>Go to any repo in your GitHub organization and ask questions about it</a:t>
            </a:r>
            <a:endParaRPr>
              <a:solidFill>
                <a:schemeClr val="lt2"/>
              </a:solidFill>
              <a:latin typeface="Helvetica Neue Light"/>
              <a:ea typeface="Helvetica Neue Light"/>
              <a:cs typeface="Helvetica Neue Light"/>
              <a:sym typeface="Helvetica Neue Light"/>
            </a:endParaRPr>
          </a:p>
          <a:p>
            <a:pPr indent="0" lvl="0" marL="0" rtl="0" algn="l">
              <a:spcBef>
                <a:spcPts val="0"/>
              </a:spcBef>
              <a:spcAft>
                <a:spcPts val="0"/>
              </a:spcAft>
              <a:buNone/>
            </a:pPr>
            <a:r>
              <a:t/>
            </a:r>
            <a:endParaRPr>
              <a:solidFill>
                <a:schemeClr val="lt2"/>
              </a:solidFill>
              <a:latin typeface="Helvetica Neue Light"/>
              <a:ea typeface="Helvetica Neue Light"/>
              <a:cs typeface="Helvetica Neue Light"/>
              <a:sym typeface="Helvetica Neue Light"/>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0" name="Shape 790"/>
        <p:cNvGrpSpPr/>
        <p:nvPr/>
      </p:nvGrpSpPr>
      <p:grpSpPr>
        <a:xfrm>
          <a:off x="0" y="0"/>
          <a:ext cx="0" cy="0"/>
          <a:chOff x="0" y="0"/>
          <a:chExt cx="0" cy="0"/>
        </a:xfrm>
      </p:grpSpPr>
      <p:sp>
        <p:nvSpPr>
          <p:cNvPr id="791" name="Google Shape;791;p82"/>
          <p:cNvSpPr txBox="1"/>
          <p:nvPr>
            <p:ph type="ctrTitle"/>
          </p:nvPr>
        </p:nvSpPr>
        <p:spPr>
          <a:xfrm>
            <a:off x="3651279" y="1779325"/>
            <a:ext cx="5227200" cy="15516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Advanced</a:t>
            </a:r>
            <a:br>
              <a:rPr lang="en"/>
            </a:br>
            <a:r>
              <a:rPr lang="en"/>
              <a:t>Use Cases</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6" name="Shape 796"/>
        <p:cNvGrpSpPr/>
        <p:nvPr/>
      </p:nvGrpSpPr>
      <p:grpSpPr>
        <a:xfrm>
          <a:off x="0" y="0"/>
          <a:ext cx="0" cy="0"/>
          <a:chOff x="0" y="0"/>
          <a:chExt cx="0" cy="0"/>
        </a:xfrm>
      </p:grpSpPr>
      <p:sp>
        <p:nvSpPr>
          <p:cNvPr id="797" name="Google Shape;797;p83"/>
          <p:cNvSpPr txBox="1"/>
          <p:nvPr>
            <p:ph type="ctrTitle"/>
          </p:nvPr>
        </p:nvSpPr>
        <p:spPr>
          <a:xfrm>
            <a:off x="3651279" y="1779325"/>
            <a:ext cx="5227200" cy="15516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VSCode</a:t>
            </a:r>
            <a:r>
              <a:rPr lang="en"/>
              <a:t> + </a:t>
            </a:r>
            <a:br>
              <a:rPr lang="en"/>
            </a:br>
            <a:r>
              <a:rPr lang="en"/>
              <a:t>MCP &amp; Cline</a:t>
            </a:r>
            <a:endParaRPr/>
          </a:p>
        </p:txBody>
      </p:sp>
      <p:sp>
        <p:nvSpPr>
          <p:cNvPr id="798" name="Google Shape;798;p83"/>
          <p:cNvSpPr txBox="1"/>
          <p:nvPr/>
        </p:nvSpPr>
        <p:spPr>
          <a:xfrm>
            <a:off x="348025" y="273474"/>
            <a:ext cx="8475900" cy="2154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t/>
            </a:r>
            <a:endParaRPr>
              <a:solidFill>
                <a:schemeClr val="lt2"/>
              </a:solidFill>
              <a:latin typeface="Helvetica Neue Light"/>
              <a:ea typeface="Helvetica Neue Light"/>
              <a:cs typeface="Helvetica Neue Light"/>
              <a:sym typeface="Helvetica Neue Light"/>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2" name="Shape 802"/>
        <p:cNvGrpSpPr/>
        <p:nvPr/>
      </p:nvGrpSpPr>
      <p:grpSpPr>
        <a:xfrm>
          <a:off x="0" y="0"/>
          <a:ext cx="0" cy="0"/>
          <a:chOff x="0" y="0"/>
          <a:chExt cx="0" cy="0"/>
        </a:xfrm>
      </p:grpSpPr>
      <p:sp>
        <p:nvSpPr>
          <p:cNvPr id="803" name="Google Shape;803;p84"/>
          <p:cNvSpPr txBox="1"/>
          <p:nvPr>
            <p:ph type="title"/>
          </p:nvPr>
        </p:nvSpPr>
        <p:spPr>
          <a:xfrm>
            <a:off x="3961500" y="216068"/>
            <a:ext cx="1221000" cy="2616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VSCode &amp; Cline</a:t>
            </a:r>
            <a:endParaRPr/>
          </a:p>
          <a:p>
            <a:pPr indent="0" lvl="0" marL="0" rtl="0" algn="ctr">
              <a:spcBef>
                <a:spcPts val="0"/>
              </a:spcBef>
              <a:spcAft>
                <a:spcPts val="0"/>
              </a:spcAft>
              <a:buNone/>
            </a:pPr>
            <a:r>
              <a:t/>
            </a:r>
            <a:endParaRPr/>
          </a:p>
        </p:txBody>
      </p:sp>
      <p:sp>
        <p:nvSpPr>
          <p:cNvPr id="804" name="Google Shape;804;p84"/>
          <p:cNvSpPr txBox="1"/>
          <p:nvPr>
            <p:ph idx="1" type="body"/>
          </p:nvPr>
        </p:nvSpPr>
        <p:spPr>
          <a:xfrm>
            <a:off x="311700" y="818241"/>
            <a:ext cx="8520600" cy="3906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solidFill>
                  <a:schemeClr val="accent1"/>
                </a:solidFill>
              </a:rPr>
              <a:t>VSCode and Cline</a:t>
            </a:r>
            <a:endParaRPr>
              <a:solidFill>
                <a:schemeClr val="accent1"/>
              </a:solidFill>
            </a:endParaRPr>
          </a:p>
          <a:p>
            <a:pPr indent="-317500" lvl="0" marL="457200" rtl="0" algn="l">
              <a:spcBef>
                <a:spcPts val="1200"/>
              </a:spcBef>
              <a:spcAft>
                <a:spcPts val="0"/>
              </a:spcAft>
              <a:buSzPts val="1400"/>
              <a:buChar char="●"/>
            </a:pPr>
            <a:r>
              <a:rPr lang="en"/>
              <a:t>VS Code is available in SSS  </a:t>
            </a:r>
            <a:endParaRPr/>
          </a:p>
          <a:p>
            <a:pPr indent="-317500" lvl="0" marL="457200" rtl="0" algn="l">
              <a:spcBef>
                <a:spcPts val="0"/>
              </a:spcBef>
              <a:spcAft>
                <a:spcPts val="0"/>
              </a:spcAft>
              <a:buSzPts val="1400"/>
              <a:buChar char="●"/>
            </a:pPr>
            <a:r>
              <a:rPr lang="en"/>
              <a:t>Cline is a VS Code Extension in the marketplace </a:t>
            </a:r>
            <a:r>
              <a:rPr lang="en" u="sng">
                <a:solidFill>
                  <a:schemeClr val="hlink"/>
                </a:solidFill>
                <a:hlinkClick r:id="rId3"/>
              </a:rPr>
              <a:t>here</a:t>
            </a:r>
            <a:r>
              <a:rPr lang="en"/>
              <a:t> </a:t>
            </a:r>
            <a:endParaRPr/>
          </a:p>
          <a:p>
            <a:pPr indent="-317500" lvl="0" marL="457200" rtl="0" algn="l">
              <a:spcBef>
                <a:spcPts val="0"/>
              </a:spcBef>
              <a:spcAft>
                <a:spcPts val="0"/>
              </a:spcAft>
              <a:buSzPts val="1400"/>
              <a:buChar char="●"/>
            </a:pPr>
            <a:r>
              <a:rPr lang="en" u="sng">
                <a:solidFill>
                  <a:schemeClr val="hlink"/>
                </a:solidFill>
                <a:hlinkClick r:id="rId4"/>
              </a:rPr>
              <a:t>Cline guide to install and setup</a:t>
            </a:r>
            <a:r>
              <a:rPr lang="en"/>
              <a:t> </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
                <a:solidFill>
                  <a:schemeClr val="accent1"/>
                </a:solidFill>
              </a:rPr>
              <a:t>Installation </a:t>
            </a:r>
            <a:endParaRPr>
              <a:solidFill>
                <a:schemeClr val="accent1"/>
              </a:solidFill>
            </a:endParaRPr>
          </a:p>
          <a:p>
            <a:pPr indent="-317500" lvl="0" marL="457200" rtl="0" algn="l">
              <a:spcBef>
                <a:spcPts val="1200"/>
              </a:spcBef>
              <a:spcAft>
                <a:spcPts val="0"/>
              </a:spcAft>
              <a:buSzPts val="1400"/>
              <a:buAutoNum type="arabicPeriod"/>
            </a:pPr>
            <a:r>
              <a:rPr lang="en"/>
              <a:t>VS Code </a:t>
            </a:r>
            <a:endParaRPr/>
          </a:p>
          <a:p>
            <a:pPr indent="-317500" lvl="0" marL="457200" rtl="0" algn="l">
              <a:spcBef>
                <a:spcPts val="0"/>
              </a:spcBef>
              <a:spcAft>
                <a:spcPts val="0"/>
              </a:spcAft>
              <a:buSzPts val="1400"/>
              <a:buAutoNum type="arabicPeriod"/>
            </a:pPr>
            <a:r>
              <a:rPr lang="en"/>
              <a:t>Cline extension </a:t>
            </a:r>
            <a:endParaRPr/>
          </a:p>
          <a:p>
            <a:pPr indent="0" lvl="0" marL="0" rtl="0" algn="l">
              <a:spcBef>
                <a:spcPts val="1200"/>
              </a:spcBef>
              <a:spcAft>
                <a:spcPts val="0"/>
              </a:spcAft>
              <a:buNone/>
            </a:pPr>
            <a:r>
              <a:rPr lang="en">
                <a:solidFill>
                  <a:schemeClr val="accent1"/>
                </a:solidFill>
              </a:rPr>
              <a:t>Setup </a:t>
            </a:r>
            <a:endParaRPr>
              <a:solidFill>
                <a:schemeClr val="accent1"/>
              </a:solidFill>
            </a:endParaRPr>
          </a:p>
          <a:p>
            <a:pPr indent="-317500" lvl="0" marL="457200" rtl="0" algn="l">
              <a:spcBef>
                <a:spcPts val="1200"/>
              </a:spcBef>
              <a:spcAft>
                <a:spcPts val="0"/>
              </a:spcAft>
              <a:buSzPts val="1400"/>
              <a:buAutoNum type="arabicPeriod"/>
            </a:pPr>
            <a:r>
              <a:rPr lang="en"/>
              <a:t>Use Fuel iX API key</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9" name="Shape 809"/>
        <p:cNvGrpSpPr/>
        <p:nvPr/>
      </p:nvGrpSpPr>
      <p:grpSpPr>
        <a:xfrm>
          <a:off x="0" y="0"/>
          <a:ext cx="0" cy="0"/>
          <a:chOff x="0" y="0"/>
          <a:chExt cx="0" cy="0"/>
        </a:xfrm>
      </p:grpSpPr>
      <p:sp>
        <p:nvSpPr>
          <p:cNvPr id="810" name="Google Shape;810;p85"/>
          <p:cNvSpPr txBox="1"/>
          <p:nvPr>
            <p:ph type="ctrTitle"/>
          </p:nvPr>
        </p:nvSpPr>
        <p:spPr>
          <a:xfrm>
            <a:off x="3651279" y="1779325"/>
            <a:ext cx="5227200" cy="15516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Cursor</a:t>
            </a:r>
            <a:endParaRPr/>
          </a:p>
        </p:txBody>
      </p:sp>
      <p:sp>
        <p:nvSpPr>
          <p:cNvPr id="811" name="Google Shape;811;p85"/>
          <p:cNvSpPr txBox="1"/>
          <p:nvPr/>
        </p:nvSpPr>
        <p:spPr>
          <a:xfrm>
            <a:off x="348025" y="273474"/>
            <a:ext cx="8475900" cy="2154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t/>
            </a:r>
            <a:endParaRPr>
              <a:solidFill>
                <a:schemeClr val="lt2"/>
              </a:solidFill>
              <a:latin typeface="Helvetica Neue Light"/>
              <a:ea typeface="Helvetica Neue Light"/>
              <a:cs typeface="Helvetica Neue Light"/>
              <a:sym typeface="Helvetica Neue Light"/>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5" name="Shape 815"/>
        <p:cNvGrpSpPr/>
        <p:nvPr/>
      </p:nvGrpSpPr>
      <p:grpSpPr>
        <a:xfrm>
          <a:off x="0" y="0"/>
          <a:ext cx="0" cy="0"/>
          <a:chOff x="0" y="0"/>
          <a:chExt cx="0" cy="0"/>
        </a:xfrm>
      </p:grpSpPr>
      <p:sp>
        <p:nvSpPr>
          <p:cNvPr id="816" name="Google Shape;816;p86"/>
          <p:cNvSpPr txBox="1"/>
          <p:nvPr>
            <p:ph type="title"/>
          </p:nvPr>
        </p:nvSpPr>
        <p:spPr>
          <a:xfrm>
            <a:off x="3961500" y="216068"/>
            <a:ext cx="1221000" cy="2616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Cursor</a:t>
            </a:r>
            <a:endParaRPr/>
          </a:p>
          <a:p>
            <a:pPr indent="0" lvl="0" marL="0" rtl="0" algn="ctr">
              <a:spcBef>
                <a:spcPts val="0"/>
              </a:spcBef>
              <a:spcAft>
                <a:spcPts val="0"/>
              </a:spcAft>
              <a:buNone/>
            </a:pPr>
            <a:r>
              <a:t/>
            </a:r>
            <a:endParaRPr/>
          </a:p>
        </p:txBody>
      </p:sp>
      <p:sp>
        <p:nvSpPr>
          <p:cNvPr id="817" name="Google Shape;817;p86"/>
          <p:cNvSpPr txBox="1"/>
          <p:nvPr>
            <p:ph idx="1" type="body"/>
          </p:nvPr>
        </p:nvSpPr>
        <p:spPr>
          <a:xfrm>
            <a:off x="311700" y="818241"/>
            <a:ext cx="8520600" cy="3906600"/>
          </a:xfrm>
          <a:prstGeom prst="rect">
            <a:avLst/>
          </a:prstGeom>
        </p:spPr>
        <p:txBody>
          <a:bodyPr anchorCtr="0" anchor="t" bIns="0" lIns="0" spcFirstLastPara="1" rIns="0" wrap="square" tIns="0">
            <a:noAutofit/>
          </a:bodyPr>
          <a:lstStyle/>
          <a:p>
            <a:pPr indent="-317500" lvl="0" marL="457200" rtl="0" algn="l">
              <a:spcBef>
                <a:spcPts val="0"/>
              </a:spcBef>
              <a:spcAft>
                <a:spcPts val="1000"/>
              </a:spcAft>
              <a:buSzPts val="1400"/>
              <a:buChar char="●"/>
            </a:pPr>
            <a:r>
              <a:rPr lang="en"/>
              <a:t>Access to </a:t>
            </a:r>
            <a:r>
              <a:rPr lang="en">
                <a:solidFill>
                  <a:schemeClr val="accent1"/>
                </a:solidFill>
              </a:rPr>
              <a:t>Cursor</a:t>
            </a:r>
            <a:r>
              <a:rPr lang="en"/>
              <a:t> is provisioned within Cost Centers. Please discuss requests with your manager or leadership group.</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7" name="Shape 697"/>
        <p:cNvGrpSpPr/>
        <p:nvPr/>
      </p:nvGrpSpPr>
      <p:grpSpPr>
        <a:xfrm>
          <a:off x="0" y="0"/>
          <a:ext cx="0" cy="0"/>
          <a:chOff x="0" y="0"/>
          <a:chExt cx="0" cy="0"/>
        </a:xfrm>
      </p:grpSpPr>
      <p:sp>
        <p:nvSpPr>
          <p:cNvPr id="698" name="Google Shape;698;p69"/>
          <p:cNvSpPr txBox="1"/>
          <p:nvPr>
            <p:ph idx="4294967295" type="title"/>
          </p:nvPr>
        </p:nvSpPr>
        <p:spPr>
          <a:xfrm>
            <a:off x="2336009" y="795469"/>
            <a:ext cx="6535500" cy="3623700"/>
          </a:xfrm>
          <a:prstGeom prst="rect">
            <a:avLst/>
          </a:prstGeom>
        </p:spPr>
        <p:txBody>
          <a:bodyPr anchorCtr="0" anchor="ctr" bIns="69800" lIns="69800" spcFirstLastPara="1" rIns="69800" wrap="square" tIns="69800">
            <a:noAutofit/>
          </a:bodyPr>
          <a:lstStyle/>
          <a:p>
            <a:pPr indent="0" lvl="0" marL="0" rtl="0" algn="l">
              <a:spcBef>
                <a:spcPts val="0"/>
              </a:spcBef>
              <a:spcAft>
                <a:spcPts val="0"/>
              </a:spcAft>
              <a:buNone/>
            </a:pPr>
            <a:r>
              <a:rPr lang="en" sz="1500"/>
              <a:t>1. Introduction &amp; Responsible AI                                     </a:t>
            </a:r>
            <a:endParaRPr sz="1500"/>
          </a:p>
          <a:p>
            <a:pPr indent="0" lvl="0" marL="0" rtl="0" algn="l">
              <a:spcBef>
                <a:spcPts val="0"/>
              </a:spcBef>
              <a:spcAft>
                <a:spcPts val="0"/>
              </a:spcAft>
              <a:buNone/>
            </a:pPr>
            <a:r>
              <a:rPr lang="en" sz="1500"/>
              <a:t>2. Fuel iX</a:t>
            </a:r>
            <a:endParaRPr sz="1500"/>
          </a:p>
          <a:p>
            <a:pPr indent="0" lvl="0" marL="0" rtl="0" algn="l">
              <a:spcBef>
                <a:spcPts val="0"/>
              </a:spcBef>
              <a:spcAft>
                <a:spcPts val="0"/>
              </a:spcAft>
              <a:buNone/>
            </a:pPr>
            <a:r>
              <a:rPr lang="en" sz="1500"/>
              <a:t>3. Github Copilot </a:t>
            </a:r>
            <a:endParaRPr sz="1500"/>
          </a:p>
          <a:p>
            <a:pPr indent="0" lvl="0" marL="0" rtl="0" algn="l">
              <a:spcBef>
                <a:spcPts val="0"/>
              </a:spcBef>
              <a:spcAft>
                <a:spcPts val="0"/>
              </a:spcAft>
              <a:buNone/>
            </a:pPr>
            <a:r>
              <a:rPr lang="en" sz="1500"/>
              <a:t>4. Advanced AI Dev w/ VSCode + MCP + Cline  </a:t>
            </a:r>
            <a:endParaRPr sz="1500"/>
          </a:p>
          <a:p>
            <a:pPr indent="0" lvl="0" marL="0" rtl="0" algn="l">
              <a:spcBef>
                <a:spcPts val="0"/>
              </a:spcBef>
              <a:spcAft>
                <a:spcPts val="0"/>
              </a:spcAft>
              <a:buNone/>
            </a:pPr>
            <a:r>
              <a:rPr lang="en" sz="1500"/>
              <a:t>5. Art of the possible with Cursor</a:t>
            </a:r>
            <a:endParaRPr sz="15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02" name="Shape 702"/>
        <p:cNvGrpSpPr/>
        <p:nvPr/>
      </p:nvGrpSpPr>
      <p:grpSpPr>
        <a:xfrm>
          <a:off x="0" y="0"/>
          <a:ext cx="0" cy="0"/>
          <a:chOff x="0" y="0"/>
          <a:chExt cx="0" cy="0"/>
        </a:xfrm>
      </p:grpSpPr>
      <p:sp>
        <p:nvSpPr>
          <p:cNvPr id="703" name="Google Shape;703;p70"/>
          <p:cNvSpPr txBox="1"/>
          <p:nvPr/>
        </p:nvSpPr>
        <p:spPr>
          <a:xfrm>
            <a:off x="4091100" y="210900"/>
            <a:ext cx="961800" cy="261600"/>
          </a:xfrm>
          <a:prstGeom prst="rect">
            <a:avLst/>
          </a:prstGeom>
          <a:solidFill>
            <a:schemeClr val="lt1"/>
          </a:solidFill>
          <a:ln>
            <a:noFill/>
          </a:ln>
        </p:spPr>
        <p:txBody>
          <a:bodyPr anchorCtr="0" anchor="t" bIns="0" lIns="0" spcFirstLastPara="1" rIns="0" wrap="square" tIns="0">
            <a:spAutoFit/>
          </a:bodyPr>
          <a:lstStyle/>
          <a:p>
            <a:pPr indent="0" lvl="0" marL="0" rtl="0" algn="ctr">
              <a:spcBef>
                <a:spcPts val="0"/>
              </a:spcBef>
              <a:spcAft>
                <a:spcPts val="0"/>
              </a:spcAft>
              <a:buNone/>
            </a:pPr>
            <a:r>
              <a:rPr lang="en" sz="1700">
                <a:solidFill>
                  <a:schemeClr val="lt2"/>
                </a:solidFill>
                <a:latin typeface="Helvetica Neue Light"/>
                <a:ea typeface="Helvetica Neue Light"/>
                <a:cs typeface="Helvetica Neue Light"/>
                <a:sym typeface="Helvetica Neue Light"/>
              </a:rPr>
              <a:t>heading</a:t>
            </a:r>
            <a:endParaRPr sz="1700">
              <a:solidFill>
                <a:schemeClr val="lt2"/>
              </a:solidFill>
              <a:latin typeface="Helvetica Neue Light"/>
              <a:ea typeface="Helvetica Neue Light"/>
              <a:cs typeface="Helvetica Neue Light"/>
              <a:sym typeface="Helvetica Neue Light"/>
            </a:endParaRPr>
          </a:p>
        </p:txBody>
      </p:sp>
      <p:sp>
        <p:nvSpPr>
          <p:cNvPr id="704" name="Google Shape;704;p70"/>
          <p:cNvSpPr txBox="1"/>
          <p:nvPr>
            <p:ph type="title"/>
          </p:nvPr>
        </p:nvSpPr>
        <p:spPr>
          <a:xfrm>
            <a:off x="3656875" y="216075"/>
            <a:ext cx="1858200" cy="2616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responsible AI usage</a:t>
            </a:r>
            <a:endParaRPr/>
          </a:p>
        </p:txBody>
      </p:sp>
      <p:sp>
        <p:nvSpPr>
          <p:cNvPr id="705" name="Google Shape;705;p70"/>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706" name="Google Shape;706;p70"/>
          <p:cNvSpPr txBox="1"/>
          <p:nvPr/>
        </p:nvSpPr>
        <p:spPr>
          <a:xfrm>
            <a:off x="348025" y="730674"/>
            <a:ext cx="8475900" cy="38790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a:solidFill>
                  <a:schemeClr val="lt2"/>
                </a:solidFill>
                <a:latin typeface="Helvetica Neue Light"/>
                <a:ea typeface="Helvetica Neue Light"/>
                <a:cs typeface="Helvetica Neue Light"/>
                <a:sym typeface="Helvetica Neue Light"/>
              </a:rPr>
              <a:t>✨1. Don’t use AI simply for the sake of using AI. If you’re using AI tools as a crutch or substitute for knowledge, learning, and growth, you’re not using them the right way.</a:t>
            </a:r>
            <a:endParaRPr>
              <a:solidFill>
                <a:schemeClr val="lt2"/>
              </a:solidFill>
              <a:latin typeface="Helvetica Neue Light"/>
              <a:ea typeface="Helvetica Neue Light"/>
              <a:cs typeface="Helvetica Neue Light"/>
              <a:sym typeface="Helvetica Neue Light"/>
            </a:endParaRPr>
          </a:p>
          <a:p>
            <a:pPr indent="0" lvl="0" marL="457200" rtl="0" algn="l">
              <a:spcBef>
                <a:spcPts val="0"/>
              </a:spcBef>
              <a:spcAft>
                <a:spcPts val="0"/>
              </a:spcAft>
              <a:buNone/>
            </a:pPr>
            <a:r>
              <a:t/>
            </a:r>
            <a:endParaRPr>
              <a:solidFill>
                <a:schemeClr val="lt2"/>
              </a:solidFill>
              <a:latin typeface="Helvetica Neue Light"/>
              <a:ea typeface="Helvetica Neue Light"/>
              <a:cs typeface="Helvetica Neue Light"/>
              <a:sym typeface="Helvetica Neue Light"/>
            </a:endParaRPr>
          </a:p>
          <a:p>
            <a:pPr indent="0" lvl="0" marL="0" rtl="0" algn="l">
              <a:spcBef>
                <a:spcPts val="0"/>
              </a:spcBef>
              <a:spcAft>
                <a:spcPts val="0"/>
              </a:spcAft>
              <a:buNone/>
            </a:pPr>
            <a:r>
              <a:rPr lang="en">
                <a:solidFill>
                  <a:schemeClr val="lt2"/>
                </a:solidFill>
                <a:latin typeface="Helvetica Neue Light"/>
                <a:ea typeface="Helvetica Neue Light"/>
                <a:cs typeface="Helvetica Neue Light"/>
                <a:sym typeface="Helvetica Neue Light"/>
              </a:rPr>
              <a:t>✨2. Read more code </a:t>
            </a:r>
            <a:r>
              <a:rPr lang="en">
                <a:solidFill>
                  <a:schemeClr val="lt2"/>
                </a:solidFill>
                <a:latin typeface="Helvetica Neue Light"/>
                <a:ea typeface="Helvetica Neue Light"/>
                <a:cs typeface="Helvetica Neue Light"/>
                <a:sym typeface="Helvetica Neue Light"/>
              </a:rPr>
              <a:t>than you write. AI tools are capable of generating enormous amounts of code, and it’s more important than ever to verify the quality of the output.</a:t>
            </a:r>
            <a:endParaRPr>
              <a:solidFill>
                <a:schemeClr val="lt2"/>
              </a:solidFill>
              <a:latin typeface="Helvetica Neue Light"/>
              <a:ea typeface="Helvetica Neue Light"/>
              <a:cs typeface="Helvetica Neue Light"/>
              <a:sym typeface="Helvetica Neue Light"/>
            </a:endParaRPr>
          </a:p>
          <a:p>
            <a:pPr indent="0" lvl="0" marL="457200" rtl="0" algn="l">
              <a:spcBef>
                <a:spcPts val="0"/>
              </a:spcBef>
              <a:spcAft>
                <a:spcPts val="0"/>
              </a:spcAft>
              <a:buNone/>
            </a:pPr>
            <a:r>
              <a:t/>
            </a:r>
            <a:endParaRPr>
              <a:solidFill>
                <a:schemeClr val="lt2"/>
              </a:solidFill>
              <a:latin typeface="Helvetica Neue Light"/>
              <a:ea typeface="Helvetica Neue Light"/>
              <a:cs typeface="Helvetica Neue Light"/>
              <a:sym typeface="Helvetica Neue Light"/>
            </a:endParaRPr>
          </a:p>
          <a:p>
            <a:pPr indent="0" lvl="0" marL="0" rtl="0" algn="l">
              <a:spcBef>
                <a:spcPts val="0"/>
              </a:spcBef>
              <a:spcAft>
                <a:spcPts val="0"/>
              </a:spcAft>
              <a:buNone/>
            </a:pPr>
            <a:r>
              <a:rPr lang="en">
                <a:solidFill>
                  <a:schemeClr val="lt2"/>
                </a:solidFill>
                <a:latin typeface="Helvetica Neue Light"/>
                <a:ea typeface="Helvetica Neue Light"/>
                <a:cs typeface="Helvetica Neue Light"/>
                <a:sym typeface="Helvetica Neue Light"/>
              </a:rPr>
              <a:t>✨3. Copilots aren’t the ones who are going to be on call! </a:t>
            </a:r>
            <a:r>
              <a:rPr b="1" lang="en">
                <a:solidFill>
                  <a:schemeClr val="lt2"/>
                </a:solidFill>
                <a:latin typeface="Helvetica Neue"/>
                <a:ea typeface="Helvetica Neue"/>
                <a:cs typeface="Helvetica Neue"/>
                <a:sym typeface="Helvetica Neue"/>
              </a:rPr>
              <a:t>Any code you commit, whether generated or not, is code you’re responsible for</a:t>
            </a:r>
            <a:r>
              <a:rPr lang="en">
                <a:solidFill>
                  <a:schemeClr val="lt2"/>
                </a:solidFill>
                <a:latin typeface="Helvetica Neue Light"/>
                <a:ea typeface="Helvetica Neue Light"/>
                <a:cs typeface="Helvetica Neue Light"/>
                <a:sym typeface="Helvetica Neue Light"/>
              </a:rPr>
              <a:t>, in terms of quality and maintenance.</a:t>
            </a:r>
            <a:endParaRPr>
              <a:solidFill>
                <a:schemeClr val="lt2"/>
              </a:solidFill>
              <a:latin typeface="Helvetica Neue Light"/>
              <a:ea typeface="Helvetica Neue Light"/>
              <a:cs typeface="Helvetica Neue Light"/>
              <a:sym typeface="Helvetica Neue Light"/>
            </a:endParaRPr>
          </a:p>
          <a:p>
            <a:pPr indent="0" lvl="0" marL="457200" rtl="0" algn="l">
              <a:spcBef>
                <a:spcPts val="0"/>
              </a:spcBef>
              <a:spcAft>
                <a:spcPts val="0"/>
              </a:spcAft>
              <a:buNone/>
            </a:pPr>
            <a:r>
              <a:t/>
            </a:r>
            <a:endParaRPr>
              <a:solidFill>
                <a:schemeClr val="lt2"/>
              </a:solidFill>
              <a:latin typeface="Helvetica Neue Light"/>
              <a:ea typeface="Helvetica Neue Light"/>
              <a:cs typeface="Helvetica Neue Light"/>
              <a:sym typeface="Helvetica Neue Light"/>
            </a:endParaRPr>
          </a:p>
          <a:p>
            <a:pPr indent="0" lvl="0" marL="0" rtl="0" algn="l">
              <a:spcBef>
                <a:spcPts val="0"/>
              </a:spcBef>
              <a:spcAft>
                <a:spcPts val="0"/>
              </a:spcAft>
              <a:buNone/>
            </a:pPr>
            <a:r>
              <a:rPr lang="en">
                <a:solidFill>
                  <a:schemeClr val="lt2"/>
                </a:solidFill>
                <a:latin typeface="Helvetica Neue Light"/>
                <a:ea typeface="Helvetica Neue Light"/>
                <a:cs typeface="Helvetica Neue Light"/>
                <a:sym typeface="Helvetica Neue Light"/>
              </a:rPr>
              <a:t>✨4. Don’t use AI to develop something that you’re not capable of validating. The speed comes from being able to automate or speed up tasks that you have deep understanding of.</a:t>
            </a:r>
            <a:endParaRPr>
              <a:solidFill>
                <a:schemeClr val="lt2"/>
              </a:solidFill>
              <a:latin typeface="Helvetica Neue Light"/>
              <a:ea typeface="Helvetica Neue Light"/>
              <a:cs typeface="Helvetica Neue Light"/>
              <a:sym typeface="Helvetica Neue Light"/>
            </a:endParaRPr>
          </a:p>
          <a:p>
            <a:pPr indent="0" lvl="0" marL="457200" rtl="0" algn="l">
              <a:spcBef>
                <a:spcPts val="0"/>
              </a:spcBef>
              <a:spcAft>
                <a:spcPts val="0"/>
              </a:spcAft>
              <a:buNone/>
            </a:pPr>
            <a:r>
              <a:t/>
            </a:r>
            <a:endParaRPr>
              <a:solidFill>
                <a:schemeClr val="lt2"/>
              </a:solidFill>
              <a:latin typeface="Helvetica Neue Light"/>
              <a:ea typeface="Helvetica Neue Light"/>
              <a:cs typeface="Helvetica Neue Light"/>
              <a:sym typeface="Helvetica Neue Light"/>
            </a:endParaRPr>
          </a:p>
          <a:p>
            <a:pPr indent="0" lvl="0" marL="0" rtl="0" algn="l">
              <a:spcBef>
                <a:spcPts val="0"/>
              </a:spcBef>
              <a:spcAft>
                <a:spcPts val="0"/>
              </a:spcAft>
              <a:buNone/>
            </a:pPr>
            <a:r>
              <a:rPr lang="en">
                <a:solidFill>
                  <a:schemeClr val="lt2"/>
                </a:solidFill>
                <a:latin typeface="Helvetica Neue Light"/>
                <a:ea typeface="Helvetica Neue Light"/>
                <a:cs typeface="Helvetica Neue Light"/>
                <a:sym typeface="Helvetica Neue Light"/>
              </a:rPr>
              <a:t>✨5. </a:t>
            </a:r>
            <a:r>
              <a:rPr b="1" lang="en">
                <a:solidFill>
                  <a:schemeClr val="lt2"/>
                </a:solidFill>
                <a:latin typeface="Helvetica Neue"/>
                <a:ea typeface="Helvetica Neue"/>
                <a:cs typeface="Helvetica Neue"/>
                <a:sym typeface="Helvetica Neue"/>
              </a:rPr>
              <a:t>Do </a:t>
            </a:r>
            <a:r>
              <a:rPr lang="en">
                <a:solidFill>
                  <a:schemeClr val="lt2"/>
                </a:solidFill>
                <a:latin typeface="Helvetica Neue Light"/>
                <a:ea typeface="Helvetica Neue Light"/>
                <a:cs typeface="Helvetica Neue Light"/>
                <a:sym typeface="Helvetica Neue Light"/>
              </a:rPr>
              <a:t>use AI to iterate rapidly, brainstorm creatively, build iterable code quickly, and curate more of a full-stack understanding of software. Inspect the outputs when it comes to critical path items like security, vulnerability testing, etc.</a:t>
            </a:r>
            <a:endParaRPr>
              <a:solidFill>
                <a:schemeClr val="lt2"/>
              </a:solidFill>
              <a:latin typeface="Helvetica Neue Light"/>
              <a:ea typeface="Helvetica Neue Light"/>
              <a:cs typeface="Helvetica Neue Light"/>
              <a:sym typeface="Helvetica Neue Light"/>
            </a:endParaRPr>
          </a:p>
          <a:p>
            <a:pPr indent="0" lvl="0" marL="457200" rtl="0" algn="l">
              <a:spcBef>
                <a:spcPts val="0"/>
              </a:spcBef>
              <a:spcAft>
                <a:spcPts val="0"/>
              </a:spcAft>
              <a:buNone/>
            </a:pPr>
            <a:r>
              <a:t/>
            </a:r>
            <a:endParaRPr>
              <a:solidFill>
                <a:schemeClr val="lt2"/>
              </a:solidFill>
              <a:latin typeface="Helvetica Neue Light"/>
              <a:ea typeface="Helvetica Neue Light"/>
              <a:cs typeface="Helvetica Neue Light"/>
              <a:sym typeface="Helvetica Neue Light"/>
            </a:endParaRPr>
          </a:p>
          <a:p>
            <a:pPr indent="0" lvl="0" marL="0" rtl="0" algn="l">
              <a:spcBef>
                <a:spcPts val="0"/>
              </a:spcBef>
              <a:spcAft>
                <a:spcPts val="0"/>
              </a:spcAft>
              <a:buNone/>
            </a:pPr>
            <a:r>
              <a:rPr lang="en">
                <a:solidFill>
                  <a:schemeClr val="lt2"/>
                </a:solidFill>
                <a:latin typeface="Helvetica Neue Light"/>
                <a:ea typeface="Helvetica Neue Light"/>
                <a:cs typeface="Helvetica Neue Light"/>
                <a:sym typeface="Helvetica Neue Light"/>
              </a:rPr>
              <a:t>✨6. </a:t>
            </a:r>
            <a:r>
              <a:rPr b="1" lang="en">
                <a:solidFill>
                  <a:schemeClr val="lt2"/>
                </a:solidFill>
                <a:latin typeface="Helvetica Neue"/>
                <a:ea typeface="Helvetica Neue"/>
                <a:cs typeface="Helvetica Neue"/>
                <a:sym typeface="Helvetica Neue"/>
              </a:rPr>
              <a:t>Do</a:t>
            </a:r>
            <a:r>
              <a:rPr lang="en">
                <a:solidFill>
                  <a:schemeClr val="lt2"/>
                </a:solidFill>
                <a:latin typeface="Helvetica Neue Light"/>
                <a:ea typeface="Helvetica Neue Light"/>
                <a:cs typeface="Helvetica Neue Light"/>
                <a:sym typeface="Helvetica Neue Light"/>
              </a:rPr>
              <a:t> use approved tools. Don’t blindly trust new models or tools. Fuel iX, GitHub Copilot, Cline and Cursor are some tools we’ll dive into today.</a:t>
            </a:r>
            <a:endParaRPr>
              <a:solidFill>
                <a:schemeClr val="lt2"/>
              </a:solidFill>
              <a:latin typeface="Helvetica Neue Light"/>
              <a:ea typeface="Helvetica Neue Light"/>
              <a:cs typeface="Helvetica Neue Light"/>
              <a:sym typeface="Helvetica Neue Light"/>
            </a:endParaRPr>
          </a:p>
        </p:txBody>
      </p:sp>
      <p:sp>
        <p:nvSpPr>
          <p:cNvPr id="707" name="Google Shape;707;p70"/>
          <p:cNvSpPr txBox="1"/>
          <p:nvPr/>
        </p:nvSpPr>
        <p:spPr>
          <a:xfrm>
            <a:off x="1735800" y="4609675"/>
            <a:ext cx="56724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u="sng">
                <a:solidFill>
                  <a:schemeClr val="hlink"/>
                </a:solidFill>
                <a:latin typeface="Helvetica Neue Light"/>
                <a:ea typeface="Helvetica Neue Light"/>
                <a:cs typeface="Helvetica Neue Light"/>
                <a:sym typeface="Helvetica Neue Light"/>
                <a:hlinkClick r:id="rId3"/>
              </a:rPr>
              <a:t>https://www.telus.com/en/about/privacy/responsible-ai</a:t>
            </a:r>
            <a:endParaRPr>
              <a:latin typeface="Helvetica Neue Light"/>
              <a:ea typeface="Helvetica Neue Light"/>
              <a:cs typeface="Helvetica Neue Light"/>
              <a:sym typeface="Helvetica Neue Light"/>
            </a:endParaRPr>
          </a:p>
          <a:p>
            <a:pPr indent="0" lvl="0" marL="0" rtl="0" algn="ctr">
              <a:spcBef>
                <a:spcPts val="0"/>
              </a:spcBef>
              <a:spcAft>
                <a:spcPts val="0"/>
              </a:spcAft>
              <a:buNone/>
            </a:pPr>
            <a:r>
              <a:rPr lang="en" u="sng">
                <a:solidFill>
                  <a:schemeClr val="hlink"/>
                </a:solidFill>
                <a:latin typeface="Helvetica Neue Light"/>
                <a:ea typeface="Helvetica Neue Light"/>
                <a:cs typeface="Helvetica Neue Light"/>
                <a:sym typeface="Helvetica Neue Light"/>
                <a:hlinkClick r:id="rId4"/>
              </a:rPr>
              <a:t>https://www.telus.com/en/brand-resources/guides/ai-telus</a:t>
            </a:r>
            <a:endParaRPr>
              <a:latin typeface="Helvetica Neue Light"/>
              <a:ea typeface="Helvetica Neue Light"/>
              <a:cs typeface="Helvetica Neue Light"/>
              <a:sym typeface="Helvetica Neue Ligh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2" name="Shape 712"/>
        <p:cNvGrpSpPr/>
        <p:nvPr/>
      </p:nvGrpSpPr>
      <p:grpSpPr>
        <a:xfrm>
          <a:off x="0" y="0"/>
          <a:ext cx="0" cy="0"/>
          <a:chOff x="0" y="0"/>
          <a:chExt cx="0" cy="0"/>
        </a:xfrm>
      </p:grpSpPr>
      <p:sp>
        <p:nvSpPr>
          <p:cNvPr id="713" name="Google Shape;713;p71"/>
          <p:cNvSpPr txBox="1"/>
          <p:nvPr>
            <p:ph type="ctrTitle"/>
          </p:nvPr>
        </p:nvSpPr>
        <p:spPr>
          <a:xfrm>
            <a:off x="3651279" y="1779325"/>
            <a:ext cx="5227200" cy="15516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Fuel iX Access</a:t>
            </a:r>
            <a:endParaRPr/>
          </a:p>
          <a:p>
            <a:pPr indent="-393700" lvl="0" marL="457200" rtl="0" algn="l">
              <a:spcBef>
                <a:spcPts val="0"/>
              </a:spcBef>
              <a:spcAft>
                <a:spcPts val="0"/>
              </a:spcAft>
              <a:buSzPts val="2600"/>
              <a:buChar char="●"/>
            </a:pPr>
            <a:r>
              <a:rPr lang="en" sz="2600"/>
              <a:t>Web (SSO) </a:t>
            </a:r>
            <a:endParaRPr sz="2600"/>
          </a:p>
          <a:p>
            <a:pPr indent="-393700" lvl="0" marL="457200" rtl="0" algn="l">
              <a:spcBef>
                <a:spcPts val="0"/>
              </a:spcBef>
              <a:spcAft>
                <a:spcPts val="0"/>
              </a:spcAft>
              <a:buSzPts val="2600"/>
              <a:buChar char="●"/>
            </a:pPr>
            <a:r>
              <a:rPr lang="en" sz="2600"/>
              <a:t>API (Apigee Flow)</a:t>
            </a:r>
            <a:endParaRPr sz="2600"/>
          </a:p>
        </p:txBody>
      </p:sp>
      <p:sp>
        <p:nvSpPr>
          <p:cNvPr id="714" name="Google Shape;714;p71"/>
          <p:cNvSpPr txBox="1"/>
          <p:nvPr/>
        </p:nvSpPr>
        <p:spPr>
          <a:xfrm>
            <a:off x="348025" y="273474"/>
            <a:ext cx="8475900" cy="400200"/>
          </a:xfrm>
          <a:prstGeom prst="rect">
            <a:avLst/>
          </a:prstGeom>
          <a:noFill/>
          <a:ln>
            <a:noFill/>
          </a:ln>
        </p:spPr>
        <p:txBody>
          <a:bodyPr anchorCtr="0" anchor="t" bIns="0" lIns="0" spcFirstLastPara="1" rIns="0" wrap="square" tIns="0">
            <a:spAutoFit/>
          </a:bodyPr>
          <a:lstStyle/>
          <a:p>
            <a:pPr indent="0" lvl="0" marL="457200" rtl="0" algn="l">
              <a:spcBef>
                <a:spcPts val="0"/>
              </a:spcBef>
              <a:spcAft>
                <a:spcPts val="0"/>
              </a:spcAft>
              <a:buNone/>
            </a:pPr>
            <a:r>
              <a:rPr lang="en" sz="2600">
                <a:solidFill>
                  <a:schemeClr val="dk1"/>
                </a:solidFill>
                <a:latin typeface="Helvetica Neue Light"/>
                <a:ea typeface="Helvetica Neue Light"/>
                <a:cs typeface="Helvetica Neue Light"/>
                <a:sym typeface="Helvetica Neue Light"/>
              </a:rPr>
              <a:t>https://a</a:t>
            </a:r>
            <a:r>
              <a:rPr lang="en" sz="2600">
                <a:solidFill>
                  <a:schemeClr val="dk1"/>
                </a:solidFill>
                <a:latin typeface="Helvetica Neue Light"/>
                <a:ea typeface="Helvetica Neue Light"/>
                <a:cs typeface="Helvetica Neue Light"/>
                <a:sym typeface="Helvetica Neue Light"/>
              </a:rPr>
              <a:t>pp.fuelix.ai</a:t>
            </a:r>
            <a:endParaRPr>
              <a:solidFill>
                <a:schemeClr val="lt2"/>
              </a:solidFill>
              <a:latin typeface="Helvetica Neue Light"/>
              <a:ea typeface="Helvetica Neue Light"/>
              <a:cs typeface="Helvetica Neue Light"/>
              <a:sym typeface="Helvetica Neue Ligh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8" name="Shape 718"/>
        <p:cNvGrpSpPr/>
        <p:nvPr/>
      </p:nvGrpSpPr>
      <p:grpSpPr>
        <a:xfrm>
          <a:off x="0" y="0"/>
          <a:ext cx="0" cy="0"/>
          <a:chOff x="0" y="0"/>
          <a:chExt cx="0" cy="0"/>
        </a:xfrm>
      </p:grpSpPr>
      <p:sp>
        <p:nvSpPr>
          <p:cNvPr id="719" name="Google Shape;719;p72"/>
          <p:cNvSpPr txBox="1"/>
          <p:nvPr>
            <p:ph type="title"/>
          </p:nvPr>
        </p:nvSpPr>
        <p:spPr>
          <a:xfrm>
            <a:off x="3961500" y="216068"/>
            <a:ext cx="1221000" cy="2616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Fuel iX Website</a:t>
            </a:r>
            <a:endParaRPr/>
          </a:p>
          <a:p>
            <a:pPr indent="0" lvl="0" marL="0" rtl="0" algn="ctr">
              <a:spcBef>
                <a:spcPts val="0"/>
              </a:spcBef>
              <a:spcAft>
                <a:spcPts val="0"/>
              </a:spcAft>
              <a:buNone/>
            </a:pPr>
            <a:r>
              <a:t/>
            </a:r>
            <a:endParaRPr/>
          </a:p>
        </p:txBody>
      </p:sp>
      <p:sp>
        <p:nvSpPr>
          <p:cNvPr id="720" name="Google Shape;720;p72"/>
          <p:cNvSpPr txBox="1"/>
          <p:nvPr/>
        </p:nvSpPr>
        <p:spPr>
          <a:xfrm>
            <a:off x="761950" y="597025"/>
            <a:ext cx="8053800" cy="1143600"/>
          </a:xfrm>
          <a:prstGeom prst="rect">
            <a:avLst/>
          </a:prstGeom>
          <a:noFill/>
          <a:ln>
            <a:noFill/>
          </a:ln>
        </p:spPr>
        <p:txBody>
          <a:bodyPr anchorCtr="0" anchor="t" bIns="91425" lIns="91425" spcFirstLastPara="1" rIns="91425" wrap="square" tIns="91425">
            <a:spAutoFit/>
          </a:bodyPr>
          <a:lstStyle/>
          <a:p>
            <a:pPr indent="-298450" lvl="0" marL="457200" rtl="0" algn="l">
              <a:lnSpc>
                <a:spcPct val="115000"/>
              </a:lnSpc>
              <a:spcBef>
                <a:spcPts val="0"/>
              </a:spcBef>
              <a:spcAft>
                <a:spcPts val="0"/>
              </a:spcAft>
              <a:buSzPts val="1100"/>
              <a:buChar char="●"/>
            </a:pPr>
            <a:r>
              <a:rPr lang="en">
                <a:solidFill>
                  <a:srgbClr val="2C2E30"/>
                </a:solidFill>
                <a:latin typeface="Helvetica Neue Light"/>
                <a:ea typeface="Helvetica Neue Light"/>
                <a:cs typeface="Helvetica Neue Light"/>
                <a:sym typeface="Helvetica Neue Light"/>
              </a:rPr>
              <a:t>Website: </a:t>
            </a:r>
            <a:r>
              <a:rPr lang="en" u="sng">
                <a:solidFill>
                  <a:srgbClr val="1155CC"/>
                </a:solidFill>
                <a:latin typeface="Helvetica Neue Light"/>
                <a:ea typeface="Helvetica Neue Light"/>
                <a:cs typeface="Helvetica Neue Light"/>
                <a:sym typeface="Helvetica Neue Light"/>
                <a:hlinkClick r:id="rId3">
                  <a:extLst>
                    <a:ext uri="{A12FA001-AC4F-418D-AE19-62706E023703}">
                      <ahyp:hlinkClr val="tx"/>
                    </a:ext>
                  </a:extLst>
                </a:hlinkClick>
              </a:rPr>
              <a:t>https://app.fuelix.ai </a:t>
            </a:r>
            <a:r>
              <a:rPr lang="en">
                <a:solidFill>
                  <a:srgbClr val="2C2E30"/>
                </a:solidFill>
                <a:latin typeface="Helvetica Neue Light"/>
                <a:ea typeface="Helvetica Neue Light"/>
                <a:cs typeface="Helvetica Neue Light"/>
                <a:sym typeface="Helvetica Neue Light"/>
              </a:rPr>
              <a:t>	</a:t>
            </a:r>
            <a:endParaRPr>
              <a:solidFill>
                <a:srgbClr val="2C2E30"/>
              </a:solidFill>
              <a:latin typeface="Helvetica Neue Light"/>
              <a:ea typeface="Helvetica Neue Light"/>
              <a:cs typeface="Helvetica Neue Light"/>
              <a:sym typeface="Helvetica Neue Light"/>
            </a:endParaRPr>
          </a:p>
          <a:p>
            <a:pPr indent="-298450" lvl="1" marL="914400" rtl="0" algn="l">
              <a:lnSpc>
                <a:spcPct val="115000"/>
              </a:lnSpc>
              <a:spcBef>
                <a:spcPts val="0"/>
              </a:spcBef>
              <a:spcAft>
                <a:spcPts val="0"/>
              </a:spcAft>
              <a:buSzPts val="1100"/>
              <a:buChar char="○"/>
            </a:pPr>
            <a:r>
              <a:rPr lang="en">
                <a:solidFill>
                  <a:srgbClr val="2C2E30"/>
                </a:solidFill>
                <a:latin typeface="Helvetica Neue Light"/>
                <a:ea typeface="Helvetica Neue Light"/>
                <a:cs typeface="Helvetica Neue Light"/>
                <a:sym typeface="Helvetica Neue Light"/>
              </a:rPr>
              <a:t>Login using either your telusinternational.com or telus.com email.</a:t>
            </a:r>
            <a:endParaRPr>
              <a:solidFill>
                <a:srgbClr val="2C2E30"/>
              </a:solidFill>
              <a:latin typeface="Helvetica Neue Light"/>
              <a:ea typeface="Helvetica Neue Light"/>
              <a:cs typeface="Helvetica Neue Light"/>
              <a:sym typeface="Helvetica Neue Light"/>
            </a:endParaRPr>
          </a:p>
          <a:p>
            <a:pPr indent="-298450" lvl="2" marL="1371600" rtl="0" algn="l">
              <a:lnSpc>
                <a:spcPct val="115000"/>
              </a:lnSpc>
              <a:spcBef>
                <a:spcPts val="0"/>
              </a:spcBef>
              <a:spcAft>
                <a:spcPts val="0"/>
              </a:spcAft>
              <a:buSzPts val="1100"/>
              <a:buChar char="■"/>
            </a:pPr>
            <a:r>
              <a:rPr lang="en">
                <a:solidFill>
                  <a:srgbClr val="2C2E30"/>
                </a:solidFill>
                <a:latin typeface="Helvetica Neue Light"/>
                <a:ea typeface="Helvetica Neue Light"/>
                <a:cs typeface="Helvetica Neue Light"/>
                <a:sym typeface="Helvetica Neue Light"/>
              </a:rPr>
              <a:t>Keep in mind that if you want to share a copilot to a specific user, that user needs to be in the same domain.</a:t>
            </a:r>
            <a:endParaRPr sz="1100"/>
          </a:p>
        </p:txBody>
      </p:sp>
      <p:pic>
        <p:nvPicPr>
          <p:cNvPr id="721" name="Google Shape;721;p72"/>
          <p:cNvPicPr preferRelativeResize="0"/>
          <p:nvPr/>
        </p:nvPicPr>
        <p:blipFill>
          <a:blip r:embed="rId4">
            <a:alphaModFix/>
          </a:blip>
          <a:stretch>
            <a:fillRect/>
          </a:stretch>
        </p:blipFill>
        <p:spPr>
          <a:xfrm>
            <a:off x="2748525" y="1857100"/>
            <a:ext cx="3646958" cy="28694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5" name="Shape 725"/>
        <p:cNvGrpSpPr/>
        <p:nvPr/>
      </p:nvGrpSpPr>
      <p:grpSpPr>
        <a:xfrm>
          <a:off x="0" y="0"/>
          <a:ext cx="0" cy="0"/>
          <a:chOff x="0" y="0"/>
          <a:chExt cx="0" cy="0"/>
        </a:xfrm>
      </p:grpSpPr>
      <p:sp>
        <p:nvSpPr>
          <p:cNvPr id="726" name="Google Shape;726;p73"/>
          <p:cNvSpPr txBox="1"/>
          <p:nvPr>
            <p:ph type="title"/>
          </p:nvPr>
        </p:nvSpPr>
        <p:spPr>
          <a:xfrm>
            <a:off x="3961500" y="216068"/>
            <a:ext cx="1221000" cy="2616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Fuel iX Website</a:t>
            </a:r>
            <a:endParaRPr/>
          </a:p>
        </p:txBody>
      </p:sp>
      <p:sp>
        <p:nvSpPr>
          <p:cNvPr id="727" name="Google Shape;727;p73"/>
          <p:cNvSpPr txBox="1"/>
          <p:nvPr/>
        </p:nvSpPr>
        <p:spPr>
          <a:xfrm>
            <a:off x="978450" y="700175"/>
            <a:ext cx="3000000" cy="648000"/>
          </a:xfrm>
          <a:prstGeom prst="rect">
            <a:avLst/>
          </a:prstGeom>
          <a:noFill/>
          <a:ln>
            <a:noFill/>
          </a:ln>
        </p:spPr>
        <p:txBody>
          <a:bodyPr anchorCtr="0" anchor="t" bIns="91425" lIns="91425" spcFirstLastPara="1" rIns="91425" wrap="square" tIns="91425">
            <a:spAutoFit/>
          </a:bodyPr>
          <a:lstStyle/>
          <a:p>
            <a:pPr indent="-298450" lvl="0" marL="457200" rtl="0" algn="l">
              <a:lnSpc>
                <a:spcPct val="115000"/>
              </a:lnSpc>
              <a:spcBef>
                <a:spcPts val="0"/>
              </a:spcBef>
              <a:spcAft>
                <a:spcPts val="0"/>
              </a:spcAft>
              <a:buSzPts val="1100"/>
              <a:buChar char="●"/>
            </a:pPr>
            <a:r>
              <a:rPr lang="en">
                <a:solidFill>
                  <a:srgbClr val="2C2E30"/>
                </a:solidFill>
                <a:latin typeface="Helvetica Neue Light"/>
                <a:ea typeface="Helvetica Neue Light"/>
                <a:cs typeface="Helvetica Neue Light"/>
                <a:sym typeface="Helvetica Neue Light"/>
              </a:rPr>
              <a:t>Capabilities:</a:t>
            </a:r>
            <a:endParaRPr>
              <a:solidFill>
                <a:srgbClr val="2C2E30"/>
              </a:solidFill>
              <a:latin typeface="Helvetica Neue Light"/>
              <a:ea typeface="Helvetica Neue Light"/>
              <a:cs typeface="Helvetica Neue Light"/>
              <a:sym typeface="Helvetica Neue Light"/>
            </a:endParaRPr>
          </a:p>
          <a:p>
            <a:pPr indent="-298450" lvl="1" marL="914400" rtl="0" algn="l">
              <a:lnSpc>
                <a:spcPct val="115000"/>
              </a:lnSpc>
              <a:spcBef>
                <a:spcPts val="0"/>
              </a:spcBef>
              <a:spcAft>
                <a:spcPts val="0"/>
              </a:spcAft>
              <a:buSzPts val="1100"/>
              <a:buChar char="○"/>
            </a:pPr>
            <a:r>
              <a:rPr lang="en">
                <a:solidFill>
                  <a:srgbClr val="2C2E30"/>
                </a:solidFill>
                <a:latin typeface="Helvetica Neue Light"/>
                <a:ea typeface="Helvetica Neue Light"/>
                <a:cs typeface="Helvetica Neue Light"/>
                <a:sym typeface="Helvetica Neue Light"/>
              </a:rPr>
              <a:t>Fuel iX copilot</a:t>
            </a:r>
            <a:endParaRPr sz="1100"/>
          </a:p>
        </p:txBody>
      </p:sp>
      <p:pic>
        <p:nvPicPr>
          <p:cNvPr id="728" name="Google Shape;728;p73"/>
          <p:cNvPicPr preferRelativeResize="0"/>
          <p:nvPr/>
        </p:nvPicPr>
        <p:blipFill>
          <a:blip r:embed="rId3">
            <a:alphaModFix/>
          </a:blip>
          <a:stretch>
            <a:fillRect/>
          </a:stretch>
        </p:blipFill>
        <p:spPr>
          <a:xfrm>
            <a:off x="2081213" y="1673375"/>
            <a:ext cx="4981575" cy="16668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2" name="Shape 732"/>
        <p:cNvGrpSpPr/>
        <p:nvPr/>
      </p:nvGrpSpPr>
      <p:grpSpPr>
        <a:xfrm>
          <a:off x="0" y="0"/>
          <a:ext cx="0" cy="0"/>
          <a:chOff x="0" y="0"/>
          <a:chExt cx="0" cy="0"/>
        </a:xfrm>
      </p:grpSpPr>
      <p:sp>
        <p:nvSpPr>
          <p:cNvPr id="733" name="Google Shape;733;p74"/>
          <p:cNvSpPr txBox="1"/>
          <p:nvPr>
            <p:ph type="title"/>
          </p:nvPr>
        </p:nvSpPr>
        <p:spPr>
          <a:xfrm>
            <a:off x="3961500" y="216068"/>
            <a:ext cx="1221000" cy="2616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Fuel iX Website</a:t>
            </a:r>
            <a:endParaRPr/>
          </a:p>
        </p:txBody>
      </p:sp>
      <p:sp>
        <p:nvSpPr>
          <p:cNvPr id="734" name="Google Shape;734;p74"/>
          <p:cNvSpPr txBox="1"/>
          <p:nvPr/>
        </p:nvSpPr>
        <p:spPr>
          <a:xfrm>
            <a:off x="990600" y="457200"/>
            <a:ext cx="3000000" cy="354000"/>
          </a:xfrm>
          <a:prstGeom prst="rect">
            <a:avLst/>
          </a:prstGeom>
          <a:noFill/>
          <a:ln>
            <a:noFill/>
          </a:ln>
        </p:spPr>
        <p:txBody>
          <a:bodyPr anchorCtr="0" anchor="t" bIns="91425" lIns="91425" spcFirstLastPara="1" rIns="91425" wrap="square" tIns="91425">
            <a:spAutoFit/>
          </a:bodyPr>
          <a:lstStyle/>
          <a:p>
            <a:pPr indent="-298450" lvl="1" marL="914400" rtl="0" algn="l">
              <a:lnSpc>
                <a:spcPct val="115000"/>
              </a:lnSpc>
              <a:spcBef>
                <a:spcPts val="0"/>
              </a:spcBef>
              <a:spcAft>
                <a:spcPts val="0"/>
              </a:spcAft>
              <a:buSzPts val="1100"/>
              <a:buChar char="○"/>
            </a:pPr>
            <a:r>
              <a:rPr lang="en" sz="1100"/>
              <a:t>Custom copilots / </a:t>
            </a:r>
            <a:endParaRPr/>
          </a:p>
        </p:txBody>
      </p:sp>
      <p:pic>
        <p:nvPicPr>
          <p:cNvPr id="735" name="Google Shape;735;p74"/>
          <p:cNvPicPr preferRelativeResize="0"/>
          <p:nvPr/>
        </p:nvPicPr>
        <p:blipFill>
          <a:blip r:embed="rId3">
            <a:alphaModFix/>
          </a:blip>
          <a:stretch>
            <a:fillRect/>
          </a:stretch>
        </p:blipFill>
        <p:spPr>
          <a:xfrm>
            <a:off x="2384450" y="908375"/>
            <a:ext cx="4397350" cy="40309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9" name="Shape 739"/>
        <p:cNvGrpSpPr/>
        <p:nvPr/>
      </p:nvGrpSpPr>
      <p:grpSpPr>
        <a:xfrm>
          <a:off x="0" y="0"/>
          <a:ext cx="0" cy="0"/>
          <a:chOff x="0" y="0"/>
          <a:chExt cx="0" cy="0"/>
        </a:xfrm>
      </p:grpSpPr>
      <p:sp>
        <p:nvSpPr>
          <p:cNvPr id="740" name="Google Shape;740;p75"/>
          <p:cNvSpPr txBox="1"/>
          <p:nvPr>
            <p:ph type="title"/>
          </p:nvPr>
        </p:nvSpPr>
        <p:spPr>
          <a:xfrm>
            <a:off x="3961500" y="216068"/>
            <a:ext cx="1221000" cy="2616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Fuel iX Website</a:t>
            </a:r>
            <a:endParaRPr/>
          </a:p>
        </p:txBody>
      </p:sp>
      <p:sp>
        <p:nvSpPr>
          <p:cNvPr id="741" name="Google Shape;741;p75"/>
          <p:cNvSpPr txBox="1"/>
          <p:nvPr/>
        </p:nvSpPr>
        <p:spPr>
          <a:xfrm>
            <a:off x="990600" y="457200"/>
            <a:ext cx="3000000" cy="354000"/>
          </a:xfrm>
          <a:prstGeom prst="rect">
            <a:avLst/>
          </a:prstGeom>
          <a:noFill/>
          <a:ln>
            <a:noFill/>
          </a:ln>
        </p:spPr>
        <p:txBody>
          <a:bodyPr anchorCtr="0" anchor="t" bIns="91425" lIns="91425" spcFirstLastPara="1" rIns="91425" wrap="square" tIns="91425">
            <a:spAutoFit/>
          </a:bodyPr>
          <a:lstStyle/>
          <a:p>
            <a:pPr indent="-298450" lvl="1" marL="914400" rtl="0" algn="l">
              <a:lnSpc>
                <a:spcPct val="115000"/>
              </a:lnSpc>
              <a:spcBef>
                <a:spcPts val="0"/>
              </a:spcBef>
              <a:spcAft>
                <a:spcPts val="0"/>
              </a:spcAft>
              <a:buSzPts val="1100"/>
              <a:buChar char="○"/>
            </a:pPr>
            <a:r>
              <a:rPr lang="en" sz="1100"/>
              <a:t>Custom copilots / continued</a:t>
            </a:r>
            <a:endParaRPr/>
          </a:p>
        </p:txBody>
      </p:sp>
      <p:pic>
        <p:nvPicPr>
          <p:cNvPr id="742" name="Google Shape;742;p75"/>
          <p:cNvPicPr preferRelativeResize="0"/>
          <p:nvPr/>
        </p:nvPicPr>
        <p:blipFill>
          <a:blip r:embed="rId3">
            <a:alphaModFix/>
          </a:blip>
          <a:stretch>
            <a:fillRect/>
          </a:stretch>
        </p:blipFill>
        <p:spPr>
          <a:xfrm>
            <a:off x="2057400" y="963600"/>
            <a:ext cx="5095875" cy="35528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6" name="Shape 746"/>
        <p:cNvGrpSpPr/>
        <p:nvPr/>
      </p:nvGrpSpPr>
      <p:grpSpPr>
        <a:xfrm>
          <a:off x="0" y="0"/>
          <a:ext cx="0" cy="0"/>
          <a:chOff x="0" y="0"/>
          <a:chExt cx="0" cy="0"/>
        </a:xfrm>
      </p:grpSpPr>
      <p:sp>
        <p:nvSpPr>
          <p:cNvPr id="747" name="Google Shape;747;p76"/>
          <p:cNvSpPr txBox="1"/>
          <p:nvPr>
            <p:ph type="title"/>
          </p:nvPr>
        </p:nvSpPr>
        <p:spPr>
          <a:xfrm>
            <a:off x="3961500" y="216068"/>
            <a:ext cx="1221000" cy="2616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Fuel iX Website</a:t>
            </a:r>
            <a:endParaRPr/>
          </a:p>
        </p:txBody>
      </p:sp>
      <p:pic>
        <p:nvPicPr>
          <p:cNvPr id="748" name="Google Shape;748;p76"/>
          <p:cNvPicPr preferRelativeResize="0"/>
          <p:nvPr/>
        </p:nvPicPr>
        <p:blipFill>
          <a:blip r:embed="rId3">
            <a:alphaModFix/>
          </a:blip>
          <a:stretch>
            <a:fillRect/>
          </a:stretch>
        </p:blipFill>
        <p:spPr>
          <a:xfrm>
            <a:off x="2057400" y="963600"/>
            <a:ext cx="5114925" cy="33147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Doozicorn">
  <a:themeElements>
    <a:clrScheme name="Simple Light">
      <a:dk1>
        <a:srgbClr val="4B286D"/>
      </a:dk1>
      <a:lt1>
        <a:srgbClr val="FFFFFF"/>
      </a:lt1>
      <a:dk2>
        <a:srgbClr val="545454"/>
      </a:dk2>
      <a:lt2>
        <a:srgbClr val="2C2E30"/>
      </a:lt2>
      <a:accent1>
        <a:srgbClr val="E53293"/>
      </a:accent1>
      <a:accent2>
        <a:srgbClr val="C2308A"/>
      </a:accent2>
      <a:accent3>
        <a:srgbClr val="A02D81"/>
      </a:accent3>
      <a:accent4>
        <a:srgbClr val="8F2C7E"/>
      </a:accent4>
      <a:accent5>
        <a:srgbClr val="7E2B7A"/>
      </a:accent5>
      <a:accent6>
        <a:srgbClr val="5C2971"/>
      </a:accent6>
      <a:hlink>
        <a:srgbClr val="E5329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Engineering Productivity">
  <a:themeElements>
    <a:clrScheme name="Simple Light">
      <a:dk1>
        <a:srgbClr val="4B286D"/>
      </a:dk1>
      <a:lt1>
        <a:srgbClr val="FFFFFF"/>
      </a:lt1>
      <a:dk2>
        <a:srgbClr val="545454"/>
      </a:dk2>
      <a:lt2>
        <a:srgbClr val="2C2E30"/>
      </a:lt2>
      <a:accent1>
        <a:srgbClr val="E53293"/>
      </a:accent1>
      <a:accent2>
        <a:srgbClr val="C2308A"/>
      </a:accent2>
      <a:accent3>
        <a:srgbClr val="A02D81"/>
      </a:accent3>
      <a:accent4>
        <a:srgbClr val="8F2C7E"/>
      </a:accent4>
      <a:accent5>
        <a:srgbClr val="7E2B7A"/>
      </a:accent5>
      <a:accent6>
        <a:srgbClr val="5C2971"/>
      </a:accent6>
      <a:hlink>
        <a:srgbClr val="E5329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Office Theme">
  <a:themeElements>
    <a:clrScheme name="TELUS Digital 2018">
      <a:dk1>
        <a:srgbClr val="54595F"/>
      </a:dk1>
      <a:lt1>
        <a:srgbClr val="FFFFFF"/>
      </a:lt1>
      <a:dk2>
        <a:srgbClr val="4B286D"/>
      </a:dk2>
      <a:lt2>
        <a:srgbClr val="F7F7F8"/>
      </a:lt2>
      <a:accent1>
        <a:srgbClr val="2A2E30"/>
      </a:accent1>
      <a:accent2>
        <a:srgbClr val="6A6E74"/>
      </a:accent2>
      <a:accent3>
        <a:srgbClr val="9DA5AA"/>
      </a:accent3>
      <a:accent4>
        <a:srgbClr val="66CC00"/>
      </a:accent4>
      <a:accent5>
        <a:srgbClr val="248700"/>
      </a:accent5>
      <a:accent6>
        <a:srgbClr val="D8D8D8"/>
      </a:accent6>
      <a:hlink>
        <a:srgbClr val="248700"/>
      </a:hlink>
      <a:folHlink>
        <a:srgbClr val="6A6E7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